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handoutMasterIdLst>
    <p:handoutMasterId r:id="rId13"/>
  </p:handoutMasterIdLst>
  <p:sldIdLst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08788" cy="9823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1CBBC-C3FD-4CB4-A091-DE53B6D6D1A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33BE99-E1D0-4C5B-AF99-CC5215EA8191}">
      <dgm:prSet phldrT="[Text]"/>
      <dgm:spPr/>
      <dgm:t>
        <a:bodyPr/>
        <a:lstStyle/>
        <a:p>
          <a:r>
            <a:rPr lang="en-GB" dirty="0" smtClean="0"/>
            <a:t>The college/</a:t>
          </a:r>
          <a:r>
            <a:rPr lang="en-GB" dirty="0" err="1" smtClean="0"/>
            <a:t>PVS</a:t>
          </a:r>
          <a:endParaRPr lang="en-GB" dirty="0"/>
        </a:p>
      </dgm:t>
    </dgm:pt>
    <dgm:pt modelId="{D8DD8884-2FB0-4990-9BE4-02493D3E4AE0}" type="parTrans" cxnId="{FF49711C-FF8B-4D1C-98E7-31ED59096B25}">
      <dgm:prSet/>
      <dgm:spPr/>
      <dgm:t>
        <a:bodyPr/>
        <a:lstStyle/>
        <a:p>
          <a:endParaRPr lang="en-GB"/>
        </a:p>
      </dgm:t>
    </dgm:pt>
    <dgm:pt modelId="{C0863414-D1A6-445D-AC72-EBE060A2E1BB}" type="sibTrans" cxnId="{FF49711C-FF8B-4D1C-98E7-31ED59096B25}">
      <dgm:prSet/>
      <dgm:spPr/>
      <dgm:t>
        <a:bodyPr/>
        <a:lstStyle/>
        <a:p>
          <a:endParaRPr lang="en-GB"/>
        </a:p>
      </dgm:t>
    </dgm:pt>
    <dgm:pt modelId="{A517A40B-780C-4ABA-BF10-A954D57443B2}">
      <dgm:prSet phldrT="[Text]"/>
      <dgm:spPr/>
      <dgm:t>
        <a:bodyPr/>
        <a:lstStyle/>
        <a:p>
          <a:r>
            <a:rPr lang="en-GB" dirty="0" smtClean="0"/>
            <a:t>Policy makers/funding bodies</a:t>
          </a:r>
          <a:endParaRPr lang="en-GB" dirty="0"/>
        </a:p>
      </dgm:t>
    </dgm:pt>
    <dgm:pt modelId="{B7F0C172-527C-4FBB-9B91-6E64440DFD57}" type="parTrans" cxnId="{67DB9723-50DB-4917-A23A-1D8280F113B3}">
      <dgm:prSet/>
      <dgm:spPr/>
      <dgm:t>
        <a:bodyPr/>
        <a:lstStyle/>
        <a:p>
          <a:endParaRPr lang="en-GB"/>
        </a:p>
      </dgm:t>
    </dgm:pt>
    <dgm:pt modelId="{4C2BED71-F0AC-45EF-9096-0584BF77061A}" type="sibTrans" cxnId="{67DB9723-50DB-4917-A23A-1D8280F113B3}">
      <dgm:prSet/>
      <dgm:spPr/>
      <dgm:t>
        <a:bodyPr/>
        <a:lstStyle/>
        <a:p>
          <a:endParaRPr lang="en-GB"/>
        </a:p>
      </dgm:t>
    </dgm:pt>
    <dgm:pt modelId="{60B708BE-502A-4929-B795-C9ED2AA60794}">
      <dgm:prSet phldrT="[Text]"/>
      <dgm:spPr/>
      <dgm:t>
        <a:bodyPr/>
        <a:lstStyle/>
        <a:p>
          <a:r>
            <a:rPr lang="en-GB" dirty="0" smtClean="0"/>
            <a:t>community</a:t>
          </a:r>
          <a:endParaRPr lang="en-GB" dirty="0"/>
        </a:p>
      </dgm:t>
    </dgm:pt>
    <dgm:pt modelId="{D2EAC000-0A9B-4D45-8B45-3CD6C12C13EE}" type="parTrans" cxnId="{78ABB291-4D88-4B80-B177-C40849394255}">
      <dgm:prSet/>
      <dgm:spPr/>
      <dgm:t>
        <a:bodyPr/>
        <a:lstStyle/>
        <a:p>
          <a:endParaRPr lang="en-GB"/>
        </a:p>
      </dgm:t>
    </dgm:pt>
    <dgm:pt modelId="{ED63D611-7937-4276-9B6C-7E49C22DF9BA}" type="sibTrans" cxnId="{78ABB291-4D88-4B80-B177-C40849394255}">
      <dgm:prSet/>
      <dgm:spPr/>
      <dgm:t>
        <a:bodyPr/>
        <a:lstStyle/>
        <a:p>
          <a:endParaRPr lang="en-GB"/>
        </a:p>
      </dgm:t>
    </dgm:pt>
    <dgm:pt modelId="{CA5CF6D4-1D96-4276-B693-E14AA81EE4B4}">
      <dgm:prSet phldrT="[Text]"/>
      <dgm:spPr/>
      <dgm:t>
        <a:bodyPr/>
        <a:lstStyle/>
        <a:p>
          <a:r>
            <a:rPr lang="en-GB" dirty="0" smtClean="0"/>
            <a:t>employers</a:t>
          </a:r>
          <a:endParaRPr lang="en-GB" dirty="0"/>
        </a:p>
      </dgm:t>
    </dgm:pt>
    <dgm:pt modelId="{A9541A3C-F50B-40C0-83FD-8EE4684107BE}" type="parTrans" cxnId="{2D74C3D3-5C34-4418-9396-229EB81C4786}">
      <dgm:prSet/>
      <dgm:spPr/>
      <dgm:t>
        <a:bodyPr/>
        <a:lstStyle/>
        <a:p>
          <a:endParaRPr lang="en-GB"/>
        </a:p>
      </dgm:t>
    </dgm:pt>
    <dgm:pt modelId="{69E8B5E0-3FA5-432F-B08C-9FC5DB259E99}" type="sibTrans" cxnId="{2D74C3D3-5C34-4418-9396-229EB81C4786}">
      <dgm:prSet/>
      <dgm:spPr/>
      <dgm:t>
        <a:bodyPr/>
        <a:lstStyle/>
        <a:p>
          <a:endParaRPr lang="en-GB"/>
        </a:p>
      </dgm:t>
    </dgm:pt>
    <dgm:pt modelId="{2E9BA9C0-C415-4E31-BDD6-EF061ECEB12C}" type="pres">
      <dgm:prSet presAssocID="{AC91CBBC-C3FD-4CB4-A091-DE53B6D6D1A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49716C2-4E3A-4F63-8BB9-CB9DC86ADC3F}" type="pres">
      <dgm:prSet presAssocID="{C833BE99-E1D0-4C5B-AF99-CC5215EA8191}" presName="singleCycle" presStyleCnt="0"/>
      <dgm:spPr/>
    </dgm:pt>
    <dgm:pt modelId="{D7C2AEED-62A0-4653-9715-7731E6986EBB}" type="pres">
      <dgm:prSet presAssocID="{C833BE99-E1D0-4C5B-AF99-CC5215EA8191}" presName="singleCenter" presStyleLbl="node1" presStyleIdx="0" presStyleCnt="4" custLinFactNeighborX="-1844" custLinFactNeighborY="-12916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01FF9139-78E6-49DB-8E46-EF784CDF1E69}" type="pres">
      <dgm:prSet presAssocID="{B7F0C172-527C-4FBB-9B91-6E64440DFD57}" presName="Name56" presStyleLbl="parChTrans1D2" presStyleIdx="0" presStyleCnt="3"/>
      <dgm:spPr/>
      <dgm:t>
        <a:bodyPr/>
        <a:lstStyle/>
        <a:p>
          <a:endParaRPr lang="en-GB"/>
        </a:p>
      </dgm:t>
    </dgm:pt>
    <dgm:pt modelId="{D5249264-5318-4D57-99E0-0BC1E90A66AA}" type="pres">
      <dgm:prSet presAssocID="{A517A40B-780C-4ABA-BF10-A954D57443B2}" presName="text0" presStyleLbl="node1" presStyleIdx="1" presStyleCnt="4" custScaleX="273271" custRadScaleRad="100202" custRadScaleInc="-33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83BABB-4221-484A-B629-70C0D017FB44}" type="pres">
      <dgm:prSet presAssocID="{D2EAC000-0A9B-4D45-8B45-3CD6C12C13EE}" presName="Name56" presStyleLbl="parChTrans1D2" presStyleIdx="1" presStyleCnt="3"/>
      <dgm:spPr/>
      <dgm:t>
        <a:bodyPr/>
        <a:lstStyle/>
        <a:p>
          <a:endParaRPr lang="en-GB"/>
        </a:p>
      </dgm:t>
    </dgm:pt>
    <dgm:pt modelId="{F4F48BBF-2CFF-48D3-AFB4-2AAE038F637F}" type="pres">
      <dgm:prSet presAssocID="{60B708BE-502A-4929-B795-C9ED2AA60794}" presName="text0" presStyleLbl="node1" presStyleIdx="2" presStyleCnt="4" custScaleX="246310" custRadScaleRad="105579" custRadScaleInc="-747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AD6610-FB10-4D6C-B10E-705696E30ED3}" type="pres">
      <dgm:prSet presAssocID="{A9541A3C-F50B-40C0-83FD-8EE4684107BE}" presName="Name56" presStyleLbl="parChTrans1D2" presStyleIdx="2" presStyleCnt="3"/>
      <dgm:spPr/>
      <dgm:t>
        <a:bodyPr/>
        <a:lstStyle/>
        <a:p>
          <a:endParaRPr lang="en-GB"/>
        </a:p>
      </dgm:t>
    </dgm:pt>
    <dgm:pt modelId="{3A7F3243-7AA2-4439-98D1-8516502D4C1B}" type="pres">
      <dgm:prSet presAssocID="{CA5CF6D4-1D96-4276-B693-E14AA81EE4B4}" presName="text0" presStyleLbl="node1" presStyleIdx="3" presStyleCnt="4" custScaleX="208416" custRadScaleRad="108629" custRadScaleInc="706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2547D47-4E2D-4B61-B602-62D4EC3CD5B1}" type="presOf" srcId="{A517A40B-780C-4ABA-BF10-A954D57443B2}" destId="{D5249264-5318-4D57-99E0-0BC1E90A66AA}" srcOrd="0" destOrd="0" presId="urn:microsoft.com/office/officeart/2008/layout/RadialCluster"/>
    <dgm:cxn modelId="{71C7B7B2-AAE8-4C9A-9F3D-0D21E0040B93}" type="presOf" srcId="{C833BE99-E1D0-4C5B-AF99-CC5215EA8191}" destId="{D7C2AEED-62A0-4653-9715-7731E6986EBB}" srcOrd="0" destOrd="0" presId="urn:microsoft.com/office/officeart/2008/layout/RadialCluster"/>
    <dgm:cxn modelId="{B195A0EB-6000-458D-B71C-F1799D40A320}" type="presOf" srcId="{A9541A3C-F50B-40C0-83FD-8EE4684107BE}" destId="{F1AD6610-FB10-4D6C-B10E-705696E30ED3}" srcOrd="0" destOrd="0" presId="urn:microsoft.com/office/officeart/2008/layout/RadialCluster"/>
    <dgm:cxn modelId="{D6397F05-1AE3-480F-80D6-FBB596B50379}" type="presOf" srcId="{AC91CBBC-C3FD-4CB4-A091-DE53B6D6D1A0}" destId="{2E9BA9C0-C415-4E31-BDD6-EF061ECEB12C}" srcOrd="0" destOrd="0" presId="urn:microsoft.com/office/officeart/2008/layout/RadialCluster"/>
    <dgm:cxn modelId="{78ABB291-4D88-4B80-B177-C40849394255}" srcId="{C833BE99-E1D0-4C5B-AF99-CC5215EA8191}" destId="{60B708BE-502A-4929-B795-C9ED2AA60794}" srcOrd="1" destOrd="0" parTransId="{D2EAC000-0A9B-4D45-8B45-3CD6C12C13EE}" sibTransId="{ED63D611-7937-4276-9B6C-7E49C22DF9BA}"/>
    <dgm:cxn modelId="{44314F75-D8BC-46A3-B72D-5951F858E3C1}" type="presOf" srcId="{D2EAC000-0A9B-4D45-8B45-3CD6C12C13EE}" destId="{5183BABB-4221-484A-B629-70C0D017FB44}" srcOrd="0" destOrd="0" presId="urn:microsoft.com/office/officeart/2008/layout/RadialCluster"/>
    <dgm:cxn modelId="{2D74C3D3-5C34-4418-9396-229EB81C4786}" srcId="{C833BE99-E1D0-4C5B-AF99-CC5215EA8191}" destId="{CA5CF6D4-1D96-4276-B693-E14AA81EE4B4}" srcOrd="2" destOrd="0" parTransId="{A9541A3C-F50B-40C0-83FD-8EE4684107BE}" sibTransId="{69E8B5E0-3FA5-432F-B08C-9FC5DB259E99}"/>
    <dgm:cxn modelId="{67DB9723-50DB-4917-A23A-1D8280F113B3}" srcId="{C833BE99-E1D0-4C5B-AF99-CC5215EA8191}" destId="{A517A40B-780C-4ABA-BF10-A954D57443B2}" srcOrd="0" destOrd="0" parTransId="{B7F0C172-527C-4FBB-9B91-6E64440DFD57}" sibTransId="{4C2BED71-F0AC-45EF-9096-0584BF77061A}"/>
    <dgm:cxn modelId="{D8131C61-4583-498B-A48F-5135C2327238}" type="presOf" srcId="{60B708BE-502A-4929-B795-C9ED2AA60794}" destId="{F4F48BBF-2CFF-48D3-AFB4-2AAE038F637F}" srcOrd="0" destOrd="0" presId="urn:microsoft.com/office/officeart/2008/layout/RadialCluster"/>
    <dgm:cxn modelId="{FF49711C-FF8B-4D1C-98E7-31ED59096B25}" srcId="{AC91CBBC-C3FD-4CB4-A091-DE53B6D6D1A0}" destId="{C833BE99-E1D0-4C5B-AF99-CC5215EA8191}" srcOrd="0" destOrd="0" parTransId="{D8DD8884-2FB0-4990-9BE4-02493D3E4AE0}" sibTransId="{C0863414-D1A6-445D-AC72-EBE060A2E1BB}"/>
    <dgm:cxn modelId="{6B5A6B19-969F-4C73-99DD-7C9701A2D5BC}" type="presOf" srcId="{CA5CF6D4-1D96-4276-B693-E14AA81EE4B4}" destId="{3A7F3243-7AA2-4439-98D1-8516502D4C1B}" srcOrd="0" destOrd="0" presId="urn:microsoft.com/office/officeart/2008/layout/RadialCluster"/>
    <dgm:cxn modelId="{BCE3AA1C-6D8F-4E6D-B0FB-4B74B31EF93F}" type="presOf" srcId="{B7F0C172-527C-4FBB-9B91-6E64440DFD57}" destId="{01FF9139-78E6-49DB-8E46-EF784CDF1E69}" srcOrd="0" destOrd="0" presId="urn:microsoft.com/office/officeart/2008/layout/RadialCluster"/>
    <dgm:cxn modelId="{6E1789FF-B41C-4FB1-BEA7-2060EADD0251}" type="presParOf" srcId="{2E9BA9C0-C415-4E31-BDD6-EF061ECEB12C}" destId="{649716C2-4E3A-4F63-8BB9-CB9DC86ADC3F}" srcOrd="0" destOrd="0" presId="urn:microsoft.com/office/officeart/2008/layout/RadialCluster"/>
    <dgm:cxn modelId="{609EE89F-22E5-4CB5-A5D4-E4CDDB091F29}" type="presParOf" srcId="{649716C2-4E3A-4F63-8BB9-CB9DC86ADC3F}" destId="{D7C2AEED-62A0-4653-9715-7731E6986EBB}" srcOrd="0" destOrd="0" presId="urn:microsoft.com/office/officeart/2008/layout/RadialCluster"/>
    <dgm:cxn modelId="{E05CEB9A-678C-4BEA-9D6F-C38852513D1C}" type="presParOf" srcId="{649716C2-4E3A-4F63-8BB9-CB9DC86ADC3F}" destId="{01FF9139-78E6-49DB-8E46-EF784CDF1E69}" srcOrd="1" destOrd="0" presId="urn:microsoft.com/office/officeart/2008/layout/RadialCluster"/>
    <dgm:cxn modelId="{AB702FEE-6BA4-4985-90C3-EEBC81973AB5}" type="presParOf" srcId="{649716C2-4E3A-4F63-8BB9-CB9DC86ADC3F}" destId="{D5249264-5318-4D57-99E0-0BC1E90A66AA}" srcOrd="2" destOrd="0" presId="urn:microsoft.com/office/officeart/2008/layout/RadialCluster"/>
    <dgm:cxn modelId="{FDC2B072-ACF2-42DF-9948-57914048298F}" type="presParOf" srcId="{649716C2-4E3A-4F63-8BB9-CB9DC86ADC3F}" destId="{5183BABB-4221-484A-B629-70C0D017FB44}" srcOrd="3" destOrd="0" presId="urn:microsoft.com/office/officeart/2008/layout/RadialCluster"/>
    <dgm:cxn modelId="{750F72A6-28FA-4F5A-8531-C899D46F4F07}" type="presParOf" srcId="{649716C2-4E3A-4F63-8BB9-CB9DC86ADC3F}" destId="{F4F48BBF-2CFF-48D3-AFB4-2AAE038F637F}" srcOrd="4" destOrd="0" presId="urn:microsoft.com/office/officeart/2008/layout/RadialCluster"/>
    <dgm:cxn modelId="{46BBD201-5196-4096-AC40-F368B7DF401D}" type="presParOf" srcId="{649716C2-4E3A-4F63-8BB9-CB9DC86ADC3F}" destId="{F1AD6610-FB10-4D6C-B10E-705696E30ED3}" srcOrd="5" destOrd="0" presId="urn:microsoft.com/office/officeart/2008/layout/RadialCluster"/>
    <dgm:cxn modelId="{50E48C42-0822-4028-AA45-DCE574902819}" type="presParOf" srcId="{649716C2-4E3A-4F63-8BB9-CB9DC86ADC3F}" destId="{3A7F3243-7AA2-4439-98D1-8516502D4C1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1CBBC-C3FD-4CB4-A091-DE53B6D6D1A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33BE99-E1D0-4C5B-AF99-CC5215EA8191}">
      <dgm:prSet phldrT="[Text]"/>
      <dgm:spPr/>
      <dgm:t>
        <a:bodyPr/>
        <a:lstStyle/>
        <a:p>
          <a:r>
            <a:rPr lang="en-GB" dirty="0" smtClean="0"/>
            <a:t>The college/</a:t>
          </a:r>
          <a:r>
            <a:rPr lang="en-GB" dirty="0" err="1" smtClean="0"/>
            <a:t>PVS</a:t>
          </a:r>
          <a:endParaRPr lang="en-GB" dirty="0"/>
        </a:p>
      </dgm:t>
    </dgm:pt>
    <dgm:pt modelId="{D8DD8884-2FB0-4990-9BE4-02493D3E4AE0}" type="parTrans" cxnId="{FF49711C-FF8B-4D1C-98E7-31ED59096B25}">
      <dgm:prSet/>
      <dgm:spPr/>
      <dgm:t>
        <a:bodyPr/>
        <a:lstStyle/>
        <a:p>
          <a:endParaRPr lang="en-GB"/>
        </a:p>
      </dgm:t>
    </dgm:pt>
    <dgm:pt modelId="{C0863414-D1A6-445D-AC72-EBE060A2E1BB}" type="sibTrans" cxnId="{FF49711C-FF8B-4D1C-98E7-31ED59096B25}">
      <dgm:prSet/>
      <dgm:spPr/>
      <dgm:t>
        <a:bodyPr/>
        <a:lstStyle/>
        <a:p>
          <a:endParaRPr lang="en-GB"/>
        </a:p>
      </dgm:t>
    </dgm:pt>
    <dgm:pt modelId="{A517A40B-780C-4ABA-BF10-A954D57443B2}">
      <dgm:prSet phldrT="[Text]"/>
      <dgm:spPr/>
      <dgm:t>
        <a:bodyPr/>
        <a:lstStyle/>
        <a:p>
          <a:r>
            <a:rPr lang="en-GB" dirty="0" smtClean="0"/>
            <a:t>Policy makers/funding bodies</a:t>
          </a:r>
          <a:endParaRPr lang="en-GB" dirty="0"/>
        </a:p>
      </dgm:t>
    </dgm:pt>
    <dgm:pt modelId="{B7F0C172-527C-4FBB-9B91-6E64440DFD57}" type="parTrans" cxnId="{67DB9723-50DB-4917-A23A-1D8280F113B3}">
      <dgm:prSet/>
      <dgm:spPr/>
      <dgm:t>
        <a:bodyPr/>
        <a:lstStyle/>
        <a:p>
          <a:endParaRPr lang="en-GB"/>
        </a:p>
      </dgm:t>
    </dgm:pt>
    <dgm:pt modelId="{4C2BED71-F0AC-45EF-9096-0584BF77061A}" type="sibTrans" cxnId="{67DB9723-50DB-4917-A23A-1D8280F113B3}">
      <dgm:prSet/>
      <dgm:spPr/>
      <dgm:t>
        <a:bodyPr/>
        <a:lstStyle/>
        <a:p>
          <a:endParaRPr lang="en-GB"/>
        </a:p>
      </dgm:t>
    </dgm:pt>
    <dgm:pt modelId="{60B708BE-502A-4929-B795-C9ED2AA60794}">
      <dgm:prSet phldrT="[Text]"/>
      <dgm:spPr/>
      <dgm:t>
        <a:bodyPr/>
        <a:lstStyle/>
        <a:p>
          <a:r>
            <a:rPr lang="en-GB" dirty="0" smtClean="0"/>
            <a:t>community</a:t>
          </a:r>
          <a:endParaRPr lang="en-GB" dirty="0"/>
        </a:p>
      </dgm:t>
    </dgm:pt>
    <dgm:pt modelId="{D2EAC000-0A9B-4D45-8B45-3CD6C12C13EE}" type="parTrans" cxnId="{78ABB291-4D88-4B80-B177-C40849394255}">
      <dgm:prSet/>
      <dgm:spPr/>
      <dgm:t>
        <a:bodyPr/>
        <a:lstStyle/>
        <a:p>
          <a:endParaRPr lang="en-GB"/>
        </a:p>
      </dgm:t>
    </dgm:pt>
    <dgm:pt modelId="{ED63D611-7937-4276-9B6C-7E49C22DF9BA}" type="sibTrans" cxnId="{78ABB291-4D88-4B80-B177-C40849394255}">
      <dgm:prSet/>
      <dgm:spPr/>
      <dgm:t>
        <a:bodyPr/>
        <a:lstStyle/>
        <a:p>
          <a:endParaRPr lang="en-GB"/>
        </a:p>
      </dgm:t>
    </dgm:pt>
    <dgm:pt modelId="{CA5CF6D4-1D96-4276-B693-E14AA81EE4B4}">
      <dgm:prSet phldrT="[Text]"/>
      <dgm:spPr/>
      <dgm:t>
        <a:bodyPr/>
        <a:lstStyle/>
        <a:p>
          <a:r>
            <a:rPr lang="en-GB" dirty="0" smtClean="0"/>
            <a:t>employers</a:t>
          </a:r>
          <a:endParaRPr lang="en-GB" dirty="0"/>
        </a:p>
      </dgm:t>
    </dgm:pt>
    <dgm:pt modelId="{A9541A3C-F50B-40C0-83FD-8EE4684107BE}" type="parTrans" cxnId="{2D74C3D3-5C34-4418-9396-229EB81C4786}">
      <dgm:prSet/>
      <dgm:spPr/>
      <dgm:t>
        <a:bodyPr/>
        <a:lstStyle/>
        <a:p>
          <a:endParaRPr lang="en-GB"/>
        </a:p>
      </dgm:t>
    </dgm:pt>
    <dgm:pt modelId="{69E8B5E0-3FA5-432F-B08C-9FC5DB259E99}" type="sibTrans" cxnId="{2D74C3D3-5C34-4418-9396-229EB81C4786}">
      <dgm:prSet/>
      <dgm:spPr/>
      <dgm:t>
        <a:bodyPr/>
        <a:lstStyle/>
        <a:p>
          <a:endParaRPr lang="en-GB"/>
        </a:p>
      </dgm:t>
    </dgm:pt>
    <dgm:pt modelId="{2E9BA9C0-C415-4E31-BDD6-EF061ECEB12C}" type="pres">
      <dgm:prSet presAssocID="{AC91CBBC-C3FD-4CB4-A091-DE53B6D6D1A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49716C2-4E3A-4F63-8BB9-CB9DC86ADC3F}" type="pres">
      <dgm:prSet presAssocID="{C833BE99-E1D0-4C5B-AF99-CC5215EA8191}" presName="singleCycle" presStyleCnt="0"/>
      <dgm:spPr/>
    </dgm:pt>
    <dgm:pt modelId="{D7C2AEED-62A0-4653-9715-7731E6986EBB}" type="pres">
      <dgm:prSet presAssocID="{C833BE99-E1D0-4C5B-AF99-CC5215EA8191}" presName="singleCenter" presStyleLbl="node1" presStyleIdx="0" presStyleCnt="4" custLinFactNeighborX="-1844" custLinFactNeighborY="-12916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01FF9139-78E6-49DB-8E46-EF784CDF1E69}" type="pres">
      <dgm:prSet presAssocID="{B7F0C172-527C-4FBB-9B91-6E64440DFD57}" presName="Name56" presStyleLbl="parChTrans1D2" presStyleIdx="0" presStyleCnt="3"/>
      <dgm:spPr/>
      <dgm:t>
        <a:bodyPr/>
        <a:lstStyle/>
        <a:p>
          <a:endParaRPr lang="en-GB"/>
        </a:p>
      </dgm:t>
    </dgm:pt>
    <dgm:pt modelId="{D5249264-5318-4D57-99E0-0BC1E90A66AA}" type="pres">
      <dgm:prSet presAssocID="{A517A40B-780C-4ABA-BF10-A954D57443B2}" presName="text0" presStyleLbl="node1" presStyleIdx="1" presStyleCnt="4" custScaleX="273271" custRadScaleRad="100202" custRadScaleInc="-33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83BABB-4221-484A-B629-70C0D017FB44}" type="pres">
      <dgm:prSet presAssocID="{D2EAC000-0A9B-4D45-8B45-3CD6C12C13EE}" presName="Name56" presStyleLbl="parChTrans1D2" presStyleIdx="1" presStyleCnt="3"/>
      <dgm:spPr/>
      <dgm:t>
        <a:bodyPr/>
        <a:lstStyle/>
        <a:p>
          <a:endParaRPr lang="en-GB"/>
        </a:p>
      </dgm:t>
    </dgm:pt>
    <dgm:pt modelId="{F4F48BBF-2CFF-48D3-AFB4-2AAE038F637F}" type="pres">
      <dgm:prSet presAssocID="{60B708BE-502A-4929-B795-C9ED2AA60794}" presName="text0" presStyleLbl="node1" presStyleIdx="2" presStyleCnt="4" custScaleX="246310" custRadScaleRad="105579" custRadScaleInc="-747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AD6610-FB10-4D6C-B10E-705696E30ED3}" type="pres">
      <dgm:prSet presAssocID="{A9541A3C-F50B-40C0-83FD-8EE4684107BE}" presName="Name56" presStyleLbl="parChTrans1D2" presStyleIdx="2" presStyleCnt="3"/>
      <dgm:spPr/>
      <dgm:t>
        <a:bodyPr/>
        <a:lstStyle/>
        <a:p>
          <a:endParaRPr lang="en-GB"/>
        </a:p>
      </dgm:t>
    </dgm:pt>
    <dgm:pt modelId="{3A7F3243-7AA2-4439-98D1-8516502D4C1B}" type="pres">
      <dgm:prSet presAssocID="{CA5CF6D4-1D96-4276-B693-E14AA81EE4B4}" presName="text0" presStyleLbl="node1" presStyleIdx="3" presStyleCnt="4" custScaleX="208416" custRadScaleRad="108629" custRadScaleInc="706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FB0FCA-AB21-4D0A-9498-6737A6123A73}" type="presOf" srcId="{A517A40B-780C-4ABA-BF10-A954D57443B2}" destId="{D5249264-5318-4D57-99E0-0BC1E90A66AA}" srcOrd="0" destOrd="0" presId="urn:microsoft.com/office/officeart/2008/layout/RadialCluster"/>
    <dgm:cxn modelId="{716FBB11-0240-4653-A977-69D1FD17E45A}" type="presOf" srcId="{C833BE99-E1D0-4C5B-AF99-CC5215EA8191}" destId="{D7C2AEED-62A0-4653-9715-7731E6986EBB}" srcOrd="0" destOrd="0" presId="urn:microsoft.com/office/officeart/2008/layout/RadialCluster"/>
    <dgm:cxn modelId="{357CD25E-05EE-4731-AF6A-CA9CDF6EA9E4}" type="presOf" srcId="{AC91CBBC-C3FD-4CB4-A091-DE53B6D6D1A0}" destId="{2E9BA9C0-C415-4E31-BDD6-EF061ECEB12C}" srcOrd="0" destOrd="0" presId="urn:microsoft.com/office/officeart/2008/layout/RadialCluster"/>
    <dgm:cxn modelId="{78ABB291-4D88-4B80-B177-C40849394255}" srcId="{C833BE99-E1D0-4C5B-AF99-CC5215EA8191}" destId="{60B708BE-502A-4929-B795-C9ED2AA60794}" srcOrd="1" destOrd="0" parTransId="{D2EAC000-0A9B-4D45-8B45-3CD6C12C13EE}" sibTransId="{ED63D611-7937-4276-9B6C-7E49C22DF9BA}"/>
    <dgm:cxn modelId="{55389910-9BB0-4F5D-9942-598C35005626}" type="presOf" srcId="{B7F0C172-527C-4FBB-9B91-6E64440DFD57}" destId="{01FF9139-78E6-49DB-8E46-EF784CDF1E69}" srcOrd="0" destOrd="0" presId="urn:microsoft.com/office/officeart/2008/layout/RadialCluster"/>
    <dgm:cxn modelId="{838C32C4-55EB-4C51-A7FD-1F1FE8097460}" type="presOf" srcId="{60B708BE-502A-4929-B795-C9ED2AA60794}" destId="{F4F48BBF-2CFF-48D3-AFB4-2AAE038F637F}" srcOrd="0" destOrd="0" presId="urn:microsoft.com/office/officeart/2008/layout/RadialCluster"/>
    <dgm:cxn modelId="{1CEB7667-C553-45B0-8AA3-FC14BD60DE9B}" type="presOf" srcId="{A9541A3C-F50B-40C0-83FD-8EE4684107BE}" destId="{F1AD6610-FB10-4D6C-B10E-705696E30ED3}" srcOrd="0" destOrd="0" presId="urn:microsoft.com/office/officeart/2008/layout/RadialCluster"/>
    <dgm:cxn modelId="{BD2A79DF-5F12-4D7A-8E68-EFA31BAA0CF3}" type="presOf" srcId="{D2EAC000-0A9B-4D45-8B45-3CD6C12C13EE}" destId="{5183BABB-4221-484A-B629-70C0D017FB44}" srcOrd="0" destOrd="0" presId="urn:microsoft.com/office/officeart/2008/layout/RadialCluster"/>
    <dgm:cxn modelId="{2D74C3D3-5C34-4418-9396-229EB81C4786}" srcId="{C833BE99-E1D0-4C5B-AF99-CC5215EA8191}" destId="{CA5CF6D4-1D96-4276-B693-E14AA81EE4B4}" srcOrd="2" destOrd="0" parTransId="{A9541A3C-F50B-40C0-83FD-8EE4684107BE}" sibTransId="{69E8B5E0-3FA5-432F-B08C-9FC5DB259E99}"/>
    <dgm:cxn modelId="{67DB9723-50DB-4917-A23A-1D8280F113B3}" srcId="{C833BE99-E1D0-4C5B-AF99-CC5215EA8191}" destId="{A517A40B-780C-4ABA-BF10-A954D57443B2}" srcOrd="0" destOrd="0" parTransId="{B7F0C172-527C-4FBB-9B91-6E64440DFD57}" sibTransId="{4C2BED71-F0AC-45EF-9096-0584BF77061A}"/>
    <dgm:cxn modelId="{82630570-7E82-4985-85FD-EF3127604BF2}" type="presOf" srcId="{CA5CF6D4-1D96-4276-B693-E14AA81EE4B4}" destId="{3A7F3243-7AA2-4439-98D1-8516502D4C1B}" srcOrd="0" destOrd="0" presId="urn:microsoft.com/office/officeart/2008/layout/RadialCluster"/>
    <dgm:cxn modelId="{FF49711C-FF8B-4D1C-98E7-31ED59096B25}" srcId="{AC91CBBC-C3FD-4CB4-A091-DE53B6D6D1A0}" destId="{C833BE99-E1D0-4C5B-AF99-CC5215EA8191}" srcOrd="0" destOrd="0" parTransId="{D8DD8884-2FB0-4990-9BE4-02493D3E4AE0}" sibTransId="{C0863414-D1A6-445D-AC72-EBE060A2E1BB}"/>
    <dgm:cxn modelId="{562CEE25-27D6-4715-9271-49173ADBB72D}" type="presParOf" srcId="{2E9BA9C0-C415-4E31-BDD6-EF061ECEB12C}" destId="{649716C2-4E3A-4F63-8BB9-CB9DC86ADC3F}" srcOrd="0" destOrd="0" presId="urn:microsoft.com/office/officeart/2008/layout/RadialCluster"/>
    <dgm:cxn modelId="{B4F6949A-DCB6-4851-903F-8FDD6942AA4A}" type="presParOf" srcId="{649716C2-4E3A-4F63-8BB9-CB9DC86ADC3F}" destId="{D7C2AEED-62A0-4653-9715-7731E6986EBB}" srcOrd="0" destOrd="0" presId="urn:microsoft.com/office/officeart/2008/layout/RadialCluster"/>
    <dgm:cxn modelId="{C5D93ED2-95C3-4A2F-8B73-C60EDBAEE404}" type="presParOf" srcId="{649716C2-4E3A-4F63-8BB9-CB9DC86ADC3F}" destId="{01FF9139-78E6-49DB-8E46-EF784CDF1E69}" srcOrd="1" destOrd="0" presId="urn:microsoft.com/office/officeart/2008/layout/RadialCluster"/>
    <dgm:cxn modelId="{026E02EB-5488-4DC5-A8A7-C55CF956F0EB}" type="presParOf" srcId="{649716C2-4E3A-4F63-8BB9-CB9DC86ADC3F}" destId="{D5249264-5318-4D57-99E0-0BC1E90A66AA}" srcOrd="2" destOrd="0" presId="urn:microsoft.com/office/officeart/2008/layout/RadialCluster"/>
    <dgm:cxn modelId="{B2B4F920-24C4-4D5D-9D31-DF41CEA6C19F}" type="presParOf" srcId="{649716C2-4E3A-4F63-8BB9-CB9DC86ADC3F}" destId="{5183BABB-4221-484A-B629-70C0D017FB44}" srcOrd="3" destOrd="0" presId="urn:microsoft.com/office/officeart/2008/layout/RadialCluster"/>
    <dgm:cxn modelId="{D874E4CE-82F0-4231-BDF5-034E2F317130}" type="presParOf" srcId="{649716C2-4E3A-4F63-8BB9-CB9DC86ADC3F}" destId="{F4F48BBF-2CFF-48D3-AFB4-2AAE038F637F}" srcOrd="4" destOrd="0" presId="urn:microsoft.com/office/officeart/2008/layout/RadialCluster"/>
    <dgm:cxn modelId="{886D04F5-76F9-406C-989B-32BED2A87A70}" type="presParOf" srcId="{649716C2-4E3A-4F63-8BB9-CB9DC86ADC3F}" destId="{F1AD6610-FB10-4D6C-B10E-705696E30ED3}" srcOrd="5" destOrd="0" presId="urn:microsoft.com/office/officeart/2008/layout/RadialCluster"/>
    <dgm:cxn modelId="{21987F01-2333-47E9-8FF9-B9E626944774}" type="presParOf" srcId="{649716C2-4E3A-4F63-8BB9-CB9DC86ADC3F}" destId="{3A7F3243-7AA2-4439-98D1-8516502D4C1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03C74-C7D8-456F-B784-2E1D801D54B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DBBF08C-CEB2-4A32-A510-1975398679AD}">
      <dgm:prSet phldrT="[Text]"/>
      <dgm:spPr/>
      <dgm:t>
        <a:bodyPr/>
        <a:lstStyle/>
        <a:p>
          <a:r>
            <a:rPr lang="en-GB" dirty="0" smtClean="0"/>
            <a:t>College values</a:t>
          </a:r>
          <a:endParaRPr lang="en-GB" dirty="0"/>
        </a:p>
      </dgm:t>
    </dgm:pt>
    <dgm:pt modelId="{A8F4EA0F-C552-4E04-A332-427F969A93A3}" type="parTrans" cxnId="{697A971D-5A9E-40E9-B8EB-426C295538BE}">
      <dgm:prSet/>
      <dgm:spPr/>
      <dgm:t>
        <a:bodyPr/>
        <a:lstStyle/>
        <a:p>
          <a:endParaRPr lang="en-GB"/>
        </a:p>
      </dgm:t>
    </dgm:pt>
    <dgm:pt modelId="{C3738581-15B1-4B17-97C8-19086F5556AB}" type="sibTrans" cxnId="{697A971D-5A9E-40E9-B8EB-426C295538BE}">
      <dgm:prSet/>
      <dgm:spPr/>
      <dgm:t>
        <a:bodyPr/>
        <a:lstStyle/>
        <a:p>
          <a:endParaRPr lang="en-GB"/>
        </a:p>
      </dgm:t>
    </dgm:pt>
    <dgm:pt modelId="{F44882CD-0E96-4953-90E1-590D6536E9F3}">
      <dgm:prSet phldrT="[Text]"/>
      <dgm:spPr/>
      <dgm:t>
        <a:bodyPr/>
        <a:lstStyle/>
        <a:p>
          <a:r>
            <a:rPr lang="en-GB" dirty="0" err="1" smtClean="0"/>
            <a:t>PVS</a:t>
          </a:r>
          <a:endParaRPr lang="en-GB" dirty="0"/>
        </a:p>
      </dgm:t>
    </dgm:pt>
    <dgm:pt modelId="{7DC59918-3CD9-4031-A570-6196E8AFC475}" type="parTrans" cxnId="{E80DA8F8-CDA9-4C9D-9D5C-86EB0DF14611}">
      <dgm:prSet/>
      <dgm:spPr/>
      <dgm:t>
        <a:bodyPr/>
        <a:lstStyle/>
        <a:p>
          <a:endParaRPr lang="en-GB"/>
        </a:p>
      </dgm:t>
    </dgm:pt>
    <dgm:pt modelId="{BFF90996-0D1D-47E5-825E-DCBBFC6B4284}" type="sibTrans" cxnId="{E80DA8F8-CDA9-4C9D-9D5C-86EB0DF14611}">
      <dgm:prSet/>
      <dgm:spPr/>
      <dgm:t>
        <a:bodyPr/>
        <a:lstStyle/>
        <a:p>
          <a:endParaRPr lang="en-GB"/>
        </a:p>
      </dgm:t>
    </dgm:pt>
    <dgm:pt modelId="{4D37ACDF-095E-46C7-B2BC-190DC18A302A}">
      <dgm:prSet phldrT="[Text]"/>
      <dgm:spPr/>
      <dgm:t>
        <a:bodyPr/>
        <a:lstStyle/>
        <a:p>
          <a:r>
            <a:rPr lang="en-GB" dirty="0" smtClean="0"/>
            <a:t>Mission</a:t>
          </a:r>
          <a:endParaRPr lang="en-GB" dirty="0"/>
        </a:p>
      </dgm:t>
    </dgm:pt>
    <dgm:pt modelId="{D4E9A8B1-FD1D-46B6-BEF4-4F15F9245872}" type="parTrans" cxnId="{AE0168B1-796C-4C47-8093-AC34C152D084}">
      <dgm:prSet/>
      <dgm:spPr/>
      <dgm:t>
        <a:bodyPr/>
        <a:lstStyle/>
        <a:p>
          <a:endParaRPr lang="en-GB"/>
        </a:p>
      </dgm:t>
    </dgm:pt>
    <dgm:pt modelId="{E60EC01F-1E1E-42D2-B12E-4B06E77166C5}" type="sibTrans" cxnId="{AE0168B1-796C-4C47-8093-AC34C152D084}">
      <dgm:prSet/>
      <dgm:spPr/>
      <dgm:t>
        <a:bodyPr/>
        <a:lstStyle/>
        <a:p>
          <a:endParaRPr lang="en-GB"/>
        </a:p>
      </dgm:t>
    </dgm:pt>
    <dgm:pt modelId="{0370474E-BC94-472C-B9BF-DB15E070B363}" type="pres">
      <dgm:prSet presAssocID="{20803C74-C7D8-456F-B784-2E1D801D54B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1A857F4-5182-42DD-8206-9CD070474FDA}" type="pres">
      <dgm:prSet presAssocID="{8DBBF08C-CEB2-4A32-A510-1975398679A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6D53B5-E892-4A8B-99DA-D191CBC710D2}" type="pres">
      <dgm:prSet presAssocID="{8DBBF08C-CEB2-4A32-A510-1975398679AD}" presName="gear1srcNode" presStyleLbl="node1" presStyleIdx="0" presStyleCnt="3"/>
      <dgm:spPr/>
      <dgm:t>
        <a:bodyPr/>
        <a:lstStyle/>
        <a:p>
          <a:endParaRPr lang="en-GB"/>
        </a:p>
      </dgm:t>
    </dgm:pt>
    <dgm:pt modelId="{D1B380B8-BC71-47B4-8CAD-7ADC0DE1768C}" type="pres">
      <dgm:prSet presAssocID="{8DBBF08C-CEB2-4A32-A510-1975398679AD}" presName="gear1dstNode" presStyleLbl="node1" presStyleIdx="0" presStyleCnt="3"/>
      <dgm:spPr/>
      <dgm:t>
        <a:bodyPr/>
        <a:lstStyle/>
        <a:p>
          <a:endParaRPr lang="en-GB"/>
        </a:p>
      </dgm:t>
    </dgm:pt>
    <dgm:pt modelId="{B3F3A55D-B5F0-43B6-84A4-AF1EE77E3188}" type="pres">
      <dgm:prSet presAssocID="{F44882CD-0E96-4953-90E1-590D6536E9F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B1C94-45D4-4899-B029-64585805C403}" type="pres">
      <dgm:prSet presAssocID="{F44882CD-0E96-4953-90E1-590D6536E9F3}" presName="gear2srcNode" presStyleLbl="node1" presStyleIdx="1" presStyleCnt="3"/>
      <dgm:spPr/>
      <dgm:t>
        <a:bodyPr/>
        <a:lstStyle/>
        <a:p>
          <a:endParaRPr lang="en-GB"/>
        </a:p>
      </dgm:t>
    </dgm:pt>
    <dgm:pt modelId="{A0411B54-4A85-44CC-BB59-D2872A4A45A6}" type="pres">
      <dgm:prSet presAssocID="{F44882CD-0E96-4953-90E1-590D6536E9F3}" presName="gear2dstNode" presStyleLbl="node1" presStyleIdx="1" presStyleCnt="3"/>
      <dgm:spPr/>
      <dgm:t>
        <a:bodyPr/>
        <a:lstStyle/>
        <a:p>
          <a:endParaRPr lang="en-GB"/>
        </a:p>
      </dgm:t>
    </dgm:pt>
    <dgm:pt modelId="{F4352C74-69A7-48FC-9D9C-4047D20E1339}" type="pres">
      <dgm:prSet presAssocID="{4D37ACDF-095E-46C7-B2BC-190DC18A302A}" presName="gear3" presStyleLbl="node1" presStyleIdx="2" presStyleCnt="3"/>
      <dgm:spPr/>
      <dgm:t>
        <a:bodyPr/>
        <a:lstStyle/>
        <a:p>
          <a:endParaRPr lang="en-GB"/>
        </a:p>
      </dgm:t>
    </dgm:pt>
    <dgm:pt modelId="{276E6370-AAFB-44DC-B080-7C7F95026010}" type="pres">
      <dgm:prSet presAssocID="{4D37ACDF-095E-46C7-B2BC-190DC18A302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F7E99B-7DB9-4573-ACB8-24AE82E99978}" type="pres">
      <dgm:prSet presAssocID="{4D37ACDF-095E-46C7-B2BC-190DC18A302A}" presName="gear3srcNode" presStyleLbl="node1" presStyleIdx="2" presStyleCnt="3"/>
      <dgm:spPr/>
      <dgm:t>
        <a:bodyPr/>
        <a:lstStyle/>
        <a:p>
          <a:endParaRPr lang="en-GB"/>
        </a:p>
      </dgm:t>
    </dgm:pt>
    <dgm:pt modelId="{B88DDF27-660C-4D5C-BE25-C9AB78BDC84B}" type="pres">
      <dgm:prSet presAssocID="{4D37ACDF-095E-46C7-B2BC-190DC18A302A}" presName="gear3dstNode" presStyleLbl="node1" presStyleIdx="2" presStyleCnt="3"/>
      <dgm:spPr/>
      <dgm:t>
        <a:bodyPr/>
        <a:lstStyle/>
        <a:p>
          <a:endParaRPr lang="en-GB"/>
        </a:p>
      </dgm:t>
    </dgm:pt>
    <dgm:pt modelId="{24CA224C-C712-4F67-9EC5-F65677E578B5}" type="pres">
      <dgm:prSet presAssocID="{C3738581-15B1-4B17-97C8-19086F5556AB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FC1DE251-C1CD-47E8-9A81-8CE54A0A19C9}" type="pres">
      <dgm:prSet presAssocID="{BFF90996-0D1D-47E5-825E-DCBBFC6B4284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63F5B98-8534-4802-9EBC-2591B83A2213}" type="pres">
      <dgm:prSet presAssocID="{E60EC01F-1E1E-42D2-B12E-4B06E77166C5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99E51AC-EFD1-4CF0-A9AB-3BAE753F0816}" type="presOf" srcId="{20803C74-C7D8-456F-B784-2E1D801D54BB}" destId="{0370474E-BC94-472C-B9BF-DB15E070B363}" srcOrd="0" destOrd="0" presId="urn:microsoft.com/office/officeart/2005/8/layout/gear1"/>
    <dgm:cxn modelId="{AE0168B1-796C-4C47-8093-AC34C152D084}" srcId="{20803C74-C7D8-456F-B784-2E1D801D54BB}" destId="{4D37ACDF-095E-46C7-B2BC-190DC18A302A}" srcOrd="2" destOrd="0" parTransId="{D4E9A8B1-FD1D-46B6-BEF4-4F15F9245872}" sibTransId="{E60EC01F-1E1E-42D2-B12E-4B06E77166C5}"/>
    <dgm:cxn modelId="{011A13BE-D5E4-461D-8D67-82A1C588E679}" type="presOf" srcId="{8DBBF08C-CEB2-4A32-A510-1975398679AD}" destId="{F1A857F4-5182-42DD-8206-9CD070474FDA}" srcOrd="0" destOrd="0" presId="urn:microsoft.com/office/officeart/2005/8/layout/gear1"/>
    <dgm:cxn modelId="{0B77D49D-C1C2-4549-918C-70D2EE5EBAC1}" type="presOf" srcId="{4D37ACDF-095E-46C7-B2BC-190DC18A302A}" destId="{B88DDF27-660C-4D5C-BE25-C9AB78BDC84B}" srcOrd="3" destOrd="0" presId="urn:microsoft.com/office/officeart/2005/8/layout/gear1"/>
    <dgm:cxn modelId="{697A971D-5A9E-40E9-B8EB-426C295538BE}" srcId="{20803C74-C7D8-456F-B784-2E1D801D54BB}" destId="{8DBBF08C-CEB2-4A32-A510-1975398679AD}" srcOrd="0" destOrd="0" parTransId="{A8F4EA0F-C552-4E04-A332-427F969A93A3}" sibTransId="{C3738581-15B1-4B17-97C8-19086F5556AB}"/>
    <dgm:cxn modelId="{E80DA8F8-CDA9-4C9D-9D5C-86EB0DF14611}" srcId="{20803C74-C7D8-456F-B784-2E1D801D54BB}" destId="{F44882CD-0E96-4953-90E1-590D6536E9F3}" srcOrd="1" destOrd="0" parTransId="{7DC59918-3CD9-4031-A570-6196E8AFC475}" sibTransId="{BFF90996-0D1D-47E5-825E-DCBBFC6B4284}"/>
    <dgm:cxn modelId="{7338C99E-8A47-43CC-A208-84061F7F0861}" type="presOf" srcId="{E60EC01F-1E1E-42D2-B12E-4B06E77166C5}" destId="{363F5B98-8534-4802-9EBC-2591B83A2213}" srcOrd="0" destOrd="0" presId="urn:microsoft.com/office/officeart/2005/8/layout/gear1"/>
    <dgm:cxn modelId="{F892B7F0-A995-4F83-B779-8118DB2519DF}" type="presOf" srcId="{4D37ACDF-095E-46C7-B2BC-190DC18A302A}" destId="{F4352C74-69A7-48FC-9D9C-4047D20E1339}" srcOrd="0" destOrd="0" presId="urn:microsoft.com/office/officeart/2005/8/layout/gear1"/>
    <dgm:cxn modelId="{0F324E40-EF19-4E1C-9F08-F1DAE699EC8E}" type="presOf" srcId="{BFF90996-0D1D-47E5-825E-DCBBFC6B4284}" destId="{FC1DE251-C1CD-47E8-9A81-8CE54A0A19C9}" srcOrd="0" destOrd="0" presId="urn:microsoft.com/office/officeart/2005/8/layout/gear1"/>
    <dgm:cxn modelId="{EDCB285C-53D4-4695-A28F-C19B69363639}" type="presOf" srcId="{F44882CD-0E96-4953-90E1-590D6536E9F3}" destId="{E0CB1C94-45D4-4899-B029-64585805C403}" srcOrd="1" destOrd="0" presId="urn:microsoft.com/office/officeart/2005/8/layout/gear1"/>
    <dgm:cxn modelId="{474EABFA-2E95-4857-A92D-2AB21F686B87}" type="presOf" srcId="{C3738581-15B1-4B17-97C8-19086F5556AB}" destId="{24CA224C-C712-4F67-9EC5-F65677E578B5}" srcOrd="0" destOrd="0" presId="urn:microsoft.com/office/officeart/2005/8/layout/gear1"/>
    <dgm:cxn modelId="{0B520E7D-78CA-4E9E-9615-0D770DF0089C}" type="presOf" srcId="{4D37ACDF-095E-46C7-B2BC-190DC18A302A}" destId="{276E6370-AAFB-44DC-B080-7C7F95026010}" srcOrd="1" destOrd="0" presId="urn:microsoft.com/office/officeart/2005/8/layout/gear1"/>
    <dgm:cxn modelId="{D35C9AE1-EC89-47F8-AE1F-0C0E31BD8251}" type="presOf" srcId="{F44882CD-0E96-4953-90E1-590D6536E9F3}" destId="{B3F3A55D-B5F0-43B6-84A4-AF1EE77E3188}" srcOrd="0" destOrd="0" presId="urn:microsoft.com/office/officeart/2005/8/layout/gear1"/>
    <dgm:cxn modelId="{22064AF5-D2CA-4DD3-A5F9-F209B85F9701}" type="presOf" srcId="{8DBBF08C-CEB2-4A32-A510-1975398679AD}" destId="{D1B380B8-BC71-47B4-8CAD-7ADC0DE1768C}" srcOrd="2" destOrd="0" presId="urn:microsoft.com/office/officeart/2005/8/layout/gear1"/>
    <dgm:cxn modelId="{2BBF847F-04B9-4D7E-A7FE-486B1B4B0D25}" type="presOf" srcId="{4D37ACDF-095E-46C7-B2BC-190DC18A302A}" destId="{ADF7E99B-7DB9-4573-ACB8-24AE82E99978}" srcOrd="2" destOrd="0" presId="urn:microsoft.com/office/officeart/2005/8/layout/gear1"/>
    <dgm:cxn modelId="{E0403686-9AFD-4C9D-AE14-C497B0BBBC16}" type="presOf" srcId="{8DBBF08C-CEB2-4A32-A510-1975398679AD}" destId="{F56D53B5-E892-4A8B-99DA-D191CBC710D2}" srcOrd="1" destOrd="0" presId="urn:microsoft.com/office/officeart/2005/8/layout/gear1"/>
    <dgm:cxn modelId="{01B6AE85-852C-462F-9745-7B4A4A0857B9}" type="presOf" srcId="{F44882CD-0E96-4953-90E1-590D6536E9F3}" destId="{A0411B54-4A85-44CC-BB59-D2872A4A45A6}" srcOrd="2" destOrd="0" presId="urn:microsoft.com/office/officeart/2005/8/layout/gear1"/>
    <dgm:cxn modelId="{EB26FBC8-97C9-40DC-A1D4-ADC11708B655}" type="presParOf" srcId="{0370474E-BC94-472C-B9BF-DB15E070B363}" destId="{F1A857F4-5182-42DD-8206-9CD070474FDA}" srcOrd="0" destOrd="0" presId="urn:microsoft.com/office/officeart/2005/8/layout/gear1"/>
    <dgm:cxn modelId="{9F3618BA-DFBA-44C8-B23C-59B783E6A6C6}" type="presParOf" srcId="{0370474E-BC94-472C-B9BF-DB15E070B363}" destId="{F56D53B5-E892-4A8B-99DA-D191CBC710D2}" srcOrd="1" destOrd="0" presId="urn:microsoft.com/office/officeart/2005/8/layout/gear1"/>
    <dgm:cxn modelId="{9590AC15-DB20-4BDF-8B0A-D601634E1172}" type="presParOf" srcId="{0370474E-BC94-472C-B9BF-DB15E070B363}" destId="{D1B380B8-BC71-47B4-8CAD-7ADC0DE1768C}" srcOrd="2" destOrd="0" presId="urn:microsoft.com/office/officeart/2005/8/layout/gear1"/>
    <dgm:cxn modelId="{F60EAE78-101B-41E6-B1CB-B4510D992A88}" type="presParOf" srcId="{0370474E-BC94-472C-B9BF-DB15E070B363}" destId="{B3F3A55D-B5F0-43B6-84A4-AF1EE77E3188}" srcOrd="3" destOrd="0" presId="urn:microsoft.com/office/officeart/2005/8/layout/gear1"/>
    <dgm:cxn modelId="{734A58EB-601E-4377-979F-1B8B048443EE}" type="presParOf" srcId="{0370474E-BC94-472C-B9BF-DB15E070B363}" destId="{E0CB1C94-45D4-4899-B029-64585805C403}" srcOrd="4" destOrd="0" presId="urn:microsoft.com/office/officeart/2005/8/layout/gear1"/>
    <dgm:cxn modelId="{F8E8069A-57D6-4CBA-8621-066614F2014E}" type="presParOf" srcId="{0370474E-BC94-472C-B9BF-DB15E070B363}" destId="{A0411B54-4A85-44CC-BB59-D2872A4A45A6}" srcOrd="5" destOrd="0" presId="urn:microsoft.com/office/officeart/2005/8/layout/gear1"/>
    <dgm:cxn modelId="{FF0D718C-41C4-48C3-893D-4F6240E04155}" type="presParOf" srcId="{0370474E-BC94-472C-B9BF-DB15E070B363}" destId="{F4352C74-69A7-48FC-9D9C-4047D20E1339}" srcOrd="6" destOrd="0" presId="urn:microsoft.com/office/officeart/2005/8/layout/gear1"/>
    <dgm:cxn modelId="{AEFD8549-612A-4183-9A5F-5055EE31B531}" type="presParOf" srcId="{0370474E-BC94-472C-B9BF-DB15E070B363}" destId="{276E6370-AAFB-44DC-B080-7C7F95026010}" srcOrd="7" destOrd="0" presId="urn:microsoft.com/office/officeart/2005/8/layout/gear1"/>
    <dgm:cxn modelId="{AD862D47-936F-4DC0-BD8D-3D4061BE5EB7}" type="presParOf" srcId="{0370474E-BC94-472C-B9BF-DB15E070B363}" destId="{ADF7E99B-7DB9-4573-ACB8-24AE82E99978}" srcOrd="8" destOrd="0" presId="urn:microsoft.com/office/officeart/2005/8/layout/gear1"/>
    <dgm:cxn modelId="{FB9D2E1F-6161-4A48-B5A9-B1E98211B661}" type="presParOf" srcId="{0370474E-BC94-472C-B9BF-DB15E070B363}" destId="{B88DDF27-660C-4D5C-BE25-C9AB78BDC84B}" srcOrd="9" destOrd="0" presId="urn:microsoft.com/office/officeart/2005/8/layout/gear1"/>
    <dgm:cxn modelId="{B6086A33-52D7-4F81-8C7D-A93CF7D8D7AE}" type="presParOf" srcId="{0370474E-BC94-472C-B9BF-DB15E070B363}" destId="{24CA224C-C712-4F67-9EC5-F65677E578B5}" srcOrd="10" destOrd="0" presId="urn:microsoft.com/office/officeart/2005/8/layout/gear1"/>
    <dgm:cxn modelId="{3481C740-C88F-45F5-A123-2A9E20014D68}" type="presParOf" srcId="{0370474E-BC94-472C-B9BF-DB15E070B363}" destId="{FC1DE251-C1CD-47E8-9A81-8CE54A0A19C9}" srcOrd="11" destOrd="0" presId="urn:microsoft.com/office/officeart/2005/8/layout/gear1"/>
    <dgm:cxn modelId="{0BBF913B-F79A-4C56-BCE1-4FE391231F1E}" type="presParOf" srcId="{0370474E-BC94-472C-B9BF-DB15E070B363}" destId="{363F5B98-8534-4802-9EBC-2591B83A221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9E9DBF-58A7-4185-B545-020970516D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578E352-D204-4A33-820D-5FC55CC65F9B}">
      <dgm:prSet phldrT="[Text]"/>
      <dgm:spPr/>
      <dgm:t>
        <a:bodyPr/>
        <a:lstStyle/>
        <a:p>
          <a:r>
            <a:rPr lang="en-GB" dirty="0" smtClean="0"/>
            <a:t>Options drafted and put of for consultation with stakeholders</a:t>
          </a:r>
          <a:endParaRPr lang="en-GB" dirty="0"/>
        </a:p>
      </dgm:t>
    </dgm:pt>
    <dgm:pt modelId="{65BE3C88-B464-405E-8170-3ECC3D75BA1E}" type="parTrans" cxnId="{553A5B35-BDA6-4BFA-9330-131B8554446C}">
      <dgm:prSet/>
      <dgm:spPr/>
      <dgm:t>
        <a:bodyPr/>
        <a:lstStyle/>
        <a:p>
          <a:endParaRPr lang="en-GB"/>
        </a:p>
      </dgm:t>
    </dgm:pt>
    <dgm:pt modelId="{ED7191D5-AA6C-49D5-80A2-4077D3A8A7A1}" type="sibTrans" cxnId="{553A5B35-BDA6-4BFA-9330-131B8554446C}">
      <dgm:prSet/>
      <dgm:spPr/>
      <dgm:t>
        <a:bodyPr/>
        <a:lstStyle/>
        <a:p>
          <a:endParaRPr lang="en-GB"/>
        </a:p>
      </dgm:t>
    </dgm:pt>
    <dgm:pt modelId="{98B9F91D-EFAD-4B62-97CD-B3F4C25AD192}">
      <dgm:prSet phldrT="[Text]"/>
      <dgm:spPr/>
      <dgm:t>
        <a:bodyPr/>
        <a:lstStyle/>
        <a:p>
          <a:r>
            <a:rPr lang="en-GB" dirty="0" smtClean="0"/>
            <a:t>Discussed by the Board at a Strategic Forum</a:t>
          </a:r>
          <a:endParaRPr lang="en-GB" dirty="0"/>
        </a:p>
      </dgm:t>
    </dgm:pt>
    <dgm:pt modelId="{2C7E8BF5-6A0A-4F74-A981-ED8469A8C69F}" type="parTrans" cxnId="{AC53CA7F-ABF9-4708-99F4-02B3D02223C8}">
      <dgm:prSet/>
      <dgm:spPr/>
      <dgm:t>
        <a:bodyPr/>
        <a:lstStyle/>
        <a:p>
          <a:endParaRPr lang="en-GB"/>
        </a:p>
      </dgm:t>
    </dgm:pt>
    <dgm:pt modelId="{FA93161F-C70A-4CAA-8D72-B37B1B8C26A1}" type="sibTrans" cxnId="{AC53CA7F-ABF9-4708-99F4-02B3D02223C8}">
      <dgm:prSet/>
      <dgm:spPr/>
      <dgm:t>
        <a:bodyPr/>
        <a:lstStyle/>
        <a:p>
          <a:endParaRPr lang="en-GB"/>
        </a:p>
      </dgm:t>
    </dgm:pt>
    <dgm:pt modelId="{40B965B6-BEB7-4A0D-B32A-A9F364E3D641}">
      <dgm:prSet phldrT="[Text]"/>
      <dgm:spPr/>
      <dgm:t>
        <a:bodyPr/>
        <a:lstStyle/>
        <a:p>
          <a:r>
            <a:rPr lang="en-GB" dirty="0" smtClean="0"/>
            <a:t>Research undertaken by Clerk</a:t>
          </a:r>
          <a:endParaRPr lang="en-GB" dirty="0"/>
        </a:p>
      </dgm:t>
    </dgm:pt>
    <dgm:pt modelId="{4C99C57B-6E36-46F4-8539-989E97A9618E}" type="parTrans" cxnId="{A6EB35C0-D74C-4643-A251-6CD5C083D243}">
      <dgm:prSet/>
      <dgm:spPr/>
      <dgm:t>
        <a:bodyPr/>
        <a:lstStyle/>
        <a:p>
          <a:endParaRPr lang="en-GB"/>
        </a:p>
      </dgm:t>
    </dgm:pt>
    <dgm:pt modelId="{B95A5D13-5BB5-4FFF-B4B7-3E2B4A8A91A4}" type="sibTrans" cxnId="{A6EB35C0-D74C-4643-A251-6CD5C083D243}">
      <dgm:prSet/>
      <dgm:spPr/>
      <dgm:t>
        <a:bodyPr/>
        <a:lstStyle/>
        <a:p>
          <a:endParaRPr lang="en-GB"/>
        </a:p>
      </dgm:t>
    </dgm:pt>
    <dgm:pt modelId="{854A46AB-80FB-48FE-9013-3E298F13801D}">
      <dgm:prSet phldrT="[Text]"/>
      <dgm:spPr/>
      <dgm:t>
        <a:bodyPr/>
        <a:lstStyle/>
        <a:p>
          <a:r>
            <a:rPr lang="en-GB" dirty="0" smtClean="0"/>
            <a:t>Final wording adopted by the Board as part of the Strategic Plan</a:t>
          </a:r>
          <a:endParaRPr lang="en-GB" dirty="0"/>
        </a:p>
      </dgm:t>
    </dgm:pt>
    <dgm:pt modelId="{C34CC40E-47F1-4F60-B205-2931E43D5188}" type="parTrans" cxnId="{D4B787B4-9626-4E7A-AF56-C73D1FAEF102}">
      <dgm:prSet/>
      <dgm:spPr/>
      <dgm:t>
        <a:bodyPr/>
        <a:lstStyle/>
        <a:p>
          <a:endParaRPr lang="en-GB"/>
        </a:p>
      </dgm:t>
    </dgm:pt>
    <dgm:pt modelId="{FF4144E9-9FC0-41F7-ACEE-5B5D235AA0C9}" type="sibTrans" cxnId="{D4B787B4-9626-4E7A-AF56-C73D1FAEF102}">
      <dgm:prSet/>
      <dgm:spPr/>
      <dgm:t>
        <a:bodyPr/>
        <a:lstStyle/>
        <a:p>
          <a:endParaRPr lang="en-GB"/>
        </a:p>
      </dgm:t>
    </dgm:pt>
    <dgm:pt modelId="{B9690708-80D5-44C4-AAC2-34895AD2ACD5}" type="pres">
      <dgm:prSet presAssocID="{299E9DBF-58A7-4185-B545-020970516D13}" presName="compositeShape" presStyleCnt="0">
        <dgm:presLayoutVars>
          <dgm:dir/>
          <dgm:resizeHandles/>
        </dgm:presLayoutVars>
      </dgm:prSet>
      <dgm:spPr/>
    </dgm:pt>
    <dgm:pt modelId="{0A708343-051F-44E5-A154-915156E7C88E}" type="pres">
      <dgm:prSet presAssocID="{299E9DBF-58A7-4185-B545-020970516D13}" presName="pyramid" presStyleLbl="node1" presStyleIdx="0" presStyleCnt="1" custLinFactNeighborX="801" custLinFactNeighborY="388"/>
      <dgm:spPr/>
    </dgm:pt>
    <dgm:pt modelId="{E244D5F7-34DC-4CD4-B0FE-28E4AA8AC9E2}" type="pres">
      <dgm:prSet presAssocID="{299E9DBF-58A7-4185-B545-020970516D13}" presName="theList" presStyleCnt="0"/>
      <dgm:spPr/>
    </dgm:pt>
    <dgm:pt modelId="{029F9718-BC52-4DC0-AA18-3A5B09AC01FD}" type="pres">
      <dgm:prSet presAssocID="{5578E352-D204-4A33-820D-5FC55CC65F9B}" presName="aNode" presStyleLbl="fgAcc1" presStyleIdx="0" presStyleCnt="4" custLinFactY="100000" custLinFactNeighborX="-10269" custLinFactNeighborY="1227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BFFE18-4ED1-41CA-AA10-65D1AF3EA26E}" type="pres">
      <dgm:prSet presAssocID="{5578E352-D204-4A33-820D-5FC55CC65F9B}" presName="aSpace" presStyleCnt="0"/>
      <dgm:spPr/>
    </dgm:pt>
    <dgm:pt modelId="{710D0677-5C45-456E-9685-F9DFF81F189C}" type="pres">
      <dgm:prSet presAssocID="{98B9F91D-EFAD-4B62-97CD-B3F4C25AD192}" presName="aNode" presStyleLbl="fgAcc1" presStyleIdx="1" presStyleCnt="4" custLinFactY="117407" custLinFactNeighborX="3361" custLinFactNeighborY="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E258E5-E094-4872-92E4-65437C7B984B}" type="pres">
      <dgm:prSet presAssocID="{98B9F91D-EFAD-4B62-97CD-B3F4C25AD192}" presName="aSpace" presStyleCnt="0"/>
      <dgm:spPr/>
    </dgm:pt>
    <dgm:pt modelId="{3AF1E037-851B-4CBF-90D2-3D173CE2E29E}" type="pres">
      <dgm:prSet presAssocID="{40B965B6-BEB7-4A0D-B32A-A9F364E3D641}" presName="aNode" presStyleLbl="fgAcc1" presStyleIdx="2" presStyleCnt="4" custLinFactY="134505" custLinFactNeighborX="19716" custLinFactNeighborY="2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1D197C-0EE4-420D-9B18-51D2FCF3BACB}" type="pres">
      <dgm:prSet presAssocID="{40B965B6-BEB7-4A0D-B32A-A9F364E3D641}" presName="aSpace" presStyleCnt="0"/>
      <dgm:spPr/>
    </dgm:pt>
    <dgm:pt modelId="{7E0780D7-3C35-4B5D-AA0A-5D46EAA548B6}" type="pres">
      <dgm:prSet presAssocID="{854A46AB-80FB-48FE-9013-3E298F13801D}" presName="aNode" presStyleLbl="fgAcc1" presStyleIdx="3" presStyleCnt="4" custLinFactY="-311727" custLinFactNeighborX="-32076" custLinFactNeighborY="-4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D7F089-8709-46A4-8E26-F2A8F3DDA9AC}" type="pres">
      <dgm:prSet presAssocID="{854A46AB-80FB-48FE-9013-3E298F13801D}" presName="aSpace" presStyleCnt="0"/>
      <dgm:spPr/>
    </dgm:pt>
  </dgm:ptLst>
  <dgm:cxnLst>
    <dgm:cxn modelId="{A6EB35C0-D74C-4643-A251-6CD5C083D243}" srcId="{299E9DBF-58A7-4185-B545-020970516D13}" destId="{40B965B6-BEB7-4A0D-B32A-A9F364E3D641}" srcOrd="2" destOrd="0" parTransId="{4C99C57B-6E36-46F4-8539-989E97A9618E}" sibTransId="{B95A5D13-5BB5-4FFF-B4B7-3E2B4A8A91A4}"/>
    <dgm:cxn modelId="{4FE6EA87-75FF-47BA-80C2-01748659C5F5}" type="presOf" srcId="{299E9DBF-58A7-4185-B545-020970516D13}" destId="{B9690708-80D5-44C4-AAC2-34895AD2ACD5}" srcOrd="0" destOrd="0" presId="urn:microsoft.com/office/officeart/2005/8/layout/pyramid2"/>
    <dgm:cxn modelId="{AC53CA7F-ABF9-4708-99F4-02B3D02223C8}" srcId="{299E9DBF-58A7-4185-B545-020970516D13}" destId="{98B9F91D-EFAD-4B62-97CD-B3F4C25AD192}" srcOrd="1" destOrd="0" parTransId="{2C7E8BF5-6A0A-4F74-A981-ED8469A8C69F}" sibTransId="{FA93161F-C70A-4CAA-8D72-B37B1B8C26A1}"/>
    <dgm:cxn modelId="{275A6DD8-B19F-42CA-84F7-3F0BD482E345}" type="presOf" srcId="{98B9F91D-EFAD-4B62-97CD-B3F4C25AD192}" destId="{710D0677-5C45-456E-9685-F9DFF81F189C}" srcOrd="0" destOrd="0" presId="urn:microsoft.com/office/officeart/2005/8/layout/pyramid2"/>
    <dgm:cxn modelId="{553A5B35-BDA6-4BFA-9330-131B8554446C}" srcId="{299E9DBF-58A7-4185-B545-020970516D13}" destId="{5578E352-D204-4A33-820D-5FC55CC65F9B}" srcOrd="0" destOrd="0" parTransId="{65BE3C88-B464-405E-8170-3ECC3D75BA1E}" sibTransId="{ED7191D5-AA6C-49D5-80A2-4077D3A8A7A1}"/>
    <dgm:cxn modelId="{C543B9FE-A679-4470-85B7-0B5AC2BC1D34}" type="presOf" srcId="{5578E352-D204-4A33-820D-5FC55CC65F9B}" destId="{029F9718-BC52-4DC0-AA18-3A5B09AC01FD}" srcOrd="0" destOrd="0" presId="urn:microsoft.com/office/officeart/2005/8/layout/pyramid2"/>
    <dgm:cxn modelId="{ACD26D80-7C78-408F-BF09-D5E9553797D4}" type="presOf" srcId="{40B965B6-BEB7-4A0D-B32A-A9F364E3D641}" destId="{3AF1E037-851B-4CBF-90D2-3D173CE2E29E}" srcOrd="0" destOrd="0" presId="urn:microsoft.com/office/officeart/2005/8/layout/pyramid2"/>
    <dgm:cxn modelId="{D4B787B4-9626-4E7A-AF56-C73D1FAEF102}" srcId="{299E9DBF-58A7-4185-B545-020970516D13}" destId="{854A46AB-80FB-48FE-9013-3E298F13801D}" srcOrd="3" destOrd="0" parTransId="{C34CC40E-47F1-4F60-B205-2931E43D5188}" sibTransId="{FF4144E9-9FC0-41F7-ACEE-5B5D235AA0C9}"/>
    <dgm:cxn modelId="{5436FB50-5515-4BE6-B341-7DD68B210289}" type="presOf" srcId="{854A46AB-80FB-48FE-9013-3E298F13801D}" destId="{7E0780D7-3C35-4B5D-AA0A-5D46EAA548B6}" srcOrd="0" destOrd="0" presId="urn:microsoft.com/office/officeart/2005/8/layout/pyramid2"/>
    <dgm:cxn modelId="{B85EAF0F-0799-4EA4-BDFD-A47F8D67FA25}" type="presParOf" srcId="{B9690708-80D5-44C4-AAC2-34895AD2ACD5}" destId="{0A708343-051F-44E5-A154-915156E7C88E}" srcOrd="0" destOrd="0" presId="urn:microsoft.com/office/officeart/2005/8/layout/pyramid2"/>
    <dgm:cxn modelId="{3899EC11-FC11-48C2-857D-95A38AC9178D}" type="presParOf" srcId="{B9690708-80D5-44C4-AAC2-34895AD2ACD5}" destId="{E244D5F7-34DC-4CD4-B0FE-28E4AA8AC9E2}" srcOrd="1" destOrd="0" presId="urn:microsoft.com/office/officeart/2005/8/layout/pyramid2"/>
    <dgm:cxn modelId="{28D51FFA-A122-4D1A-A497-3C95E80BF5DF}" type="presParOf" srcId="{E244D5F7-34DC-4CD4-B0FE-28E4AA8AC9E2}" destId="{029F9718-BC52-4DC0-AA18-3A5B09AC01FD}" srcOrd="0" destOrd="0" presId="urn:microsoft.com/office/officeart/2005/8/layout/pyramid2"/>
    <dgm:cxn modelId="{DCFC6129-64ED-497C-BDA8-C8452AF13FAF}" type="presParOf" srcId="{E244D5F7-34DC-4CD4-B0FE-28E4AA8AC9E2}" destId="{A3BFFE18-4ED1-41CA-AA10-65D1AF3EA26E}" srcOrd="1" destOrd="0" presId="urn:microsoft.com/office/officeart/2005/8/layout/pyramid2"/>
    <dgm:cxn modelId="{07BCFC2C-AE6C-4B33-A6B4-AEE042A31A6E}" type="presParOf" srcId="{E244D5F7-34DC-4CD4-B0FE-28E4AA8AC9E2}" destId="{710D0677-5C45-456E-9685-F9DFF81F189C}" srcOrd="2" destOrd="0" presId="urn:microsoft.com/office/officeart/2005/8/layout/pyramid2"/>
    <dgm:cxn modelId="{09546DDE-B2B5-497A-93DF-8A9C20308C4D}" type="presParOf" srcId="{E244D5F7-34DC-4CD4-B0FE-28E4AA8AC9E2}" destId="{ABE258E5-E094-4872-92E4-65437C7B984B}" srcOrd="3" destOrd="0" presId="urn:microsoft.com/office/officeart/2005/8/layout/pyramid2"/>
    <dgm:cxn modelId="{2447B73D-6FF9-480D-AC35-2051D7287596}" type="presParOf" srcId="{E244D5F7-34DC-4CD4-B0FE-28E4AA8AC9E2}" destId="{3AF1E037-851B-4CBF-90D2-3D173CE2E29E}" srcOrd="4" destOrd="0" presId="urn:microsoft.com/office/officeart/2005/8/layout/pyramid2"/>
    <dgm:cxn modelId="{BC775E17-17CE-4536-98AE-D9F0F02D181B}" type="presParOf" srcId="{E244D5F7-34DC-4CD4-B0FE-28E4AA8AC9E2}" destId="{6B1D197C-0EE4-420D-9B18-51D2FCF3BACB}" srcOrd="5" destOrd="0" presId="urn:microsoft.com/office/officeart/2005/8/layout/pyramid2"/>
    <dgm:cxn modelId="{5C08642C-246F-46C9-BE09-E6819B9101F3}" type="presParOf" srcId="{E244D5F7-34DC-4CD4-B0FE-28E4AA8AC9E2}" destId="{7E0780D7-3C35-4B5D-AA0A-5D46EAA548B6}" srcOrd="6" destOrd="0" presId="urn:microsoft.com/office/officeart/2005/8/layout/pyramid2"/>
    <dgm:cxn modelId="{323CED4E-32D1-4052-B749-3CA21CCF0E68}" type="presParOf" srcId="{E244D5F7-34DC-4CD4-B0FE-28E4AA8AC9E2}" destId="{EBD7F089-8709-46A4-8E26-F2A8F3DDA9A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C2AEED-62A0-4653-9715-7731E6986EBB}">
      <dsp:nvSpPr>
        <dsp:cNvPr id="0" name=""/>
        <dsp:cNvSpPr/>
      </dsp:nvSpPr>
      <dsp:spPr>
        <a:xfrm>
          <a:off x="2291928" y="1406814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The college/</a:t>
          </a:r>
          <a:r>
            <a:rPr lang="en-GB" sz="1600" kern="1200" dirty="0" err="1" smtClean="0"/>
            <a:t>PVS</a:t>
          </a:r>
          <a:endParaRPr lang="en-GB" sz="1600" kern="1200" dirty="0"/>
        </a:p>
      </dsp:txBody>
      <dsp:txXfrm>
        <a:off x="2291928" y="1406814"/>
        <a:ext cx="1219200" cy="1219200"/>
      </dsp:txXfrm>
    </dsp:sp>
    <dsp:sp modelId="{01FF9139-78E6-49DB-8E46-EF784CDF1E69}">
      <dsp:nvSpPr>
        <dsp:cNvPr id="0" name=""/>
        <dsp:cNvSpPr/>
      </dsp:nvSpPr>
      <dsp:spPr>
        <a:xfrm rot="16206087">
          <a:off x="2715978" y="1219853"/>
          <a:ext cx="373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9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49264-5318-4D57-99E0-0BC1E90A66AA}">
      <dsp:nvSpPr>
        <dsp:cNvPr id="0" name=""/>
        <dsp:cNvSpPr/>
      </dsp:nvSpPr>
      <dsp:spPr>
        <a:xfrm>
          <a:off x="1787867" y="216029"/>
          <a:ext cx="2232252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Policy makers/funding bodies</a:t>
          </a:r>
          <a:endParaRPr lang="en-GB" sz="1800" kern="1200" dirty="0"/>
        </a:p>
      </dsp:txBody>
      <dsp:txXfrm>
        <a:off x="1787867" y="216029"/>
        <a:ext cx="2232252" cy="816864"/>
      </dsp:txXfrm>
    </dsp:sp>
    <dsp:sp modelId="{5183BABB-4221-484A-B629-70C0D017FB44}">
      <dsp:nvSpPr>
        <dsp:cNvPr id="0" name=""/>
        <dsp:cNvSpPr/>
      </dsp:nvSpPr>
      <dsp:spPr>
        <a:xfrm rot="21558689">
          <a:off x="3511115" y="2006895"/>
          <a:ext cx="364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98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48BBF-2CFF-48D3-AFB4-2AAE038F637F}">
      <dsp:nvSpPr>
        <dsp:cNvPr id="0" name=""/>
        <dsp:cNvSpPr/>
      </dsp:nvSpPr>
      <dsp:spPr>
        <a:xfrm>
          <a:off x="3876089" y="1584181"/>
          <a:ext cx="2012017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community</a:t>
          </a:r>
          <a:endParaRPr lang="en-GB" sz="3000" kern="1200" dirty="0"/>
        </a:p>
      </dsp:txBody>
      <dsp:txXfrm>
        <a:off x="3876089" y="1584181"/>
        <a:ext cx="2012017" cy="816864"/>
      </dsp:txXfrm>
    </dsp:sp>
    <dsp:sp modelId="{F1AD6610-FB10-4D6C-B10E-705696E30ED3}">
      <dsp:nvSpPr>
        <dsp:cNvPr id="0" name=""/>
        <dsp:cNvSpPr/>
      </dsp:nvSpPr>
      <dsp:spPr>
        <a:xfrm rot="10713659">
          <a:off x="1834079" y="2037478"/>
          <a:ext cx="457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9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F3243-7AA2-4439-98D1-8516502D4C1B}">
      <dsp:nvSpPr>
        <dsp:cNvPr id="0" name=""/>
        <dsp:cNvSpPr/>
      </dsp:nvSpPr>
      <dsp:spPr>
        <a:xfrm>
          <a:off x="131676" y="1656179"/>
          <a:ext cx="1702475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employers</a:t>
          </a:r>
          <a:endParaRPr lang="en-GB" sz="2700" kern="1200" dirty="0"/>
        </a:p>
      </dsp:txBody>
      <dsp:txXfrm>
        <a:off x="131676" y="1656179"/>
        <a:ext cx="1702475" cy="8168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C2AEED-62A0-4653-9715-7731E6986EBB}">
      <dsp:nvSpPr>
        <dsp:cNvPr id="0" name=""/>
        <dsp:cNvSpPr/>
      </dsp:nvSpPr>
      <dsp:spPr>
        <a:xfrm>
          <a:off x="2291928" y="1406814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The college/</a:t>
          </a:r>
          <a:r>
            <a:rPr lang="en-GB" sz="1600" kern="1200" dirty="0" err="1" smtClean="0"/>
            <a:t>PVS</a:t>
          </a:r>
          <a:endParaRPr lang="en-GB" sz="1600" kern="1200" dirty="0"/>
        </a:p>
      </dsp:txBody>
      <dsp:txXfrm>
        <a:off x="2291928" y="1406814"/>
        <a:ext cx="1219200" cy="1219200"/>
      </dsp:txXfrm>
    </dsp:sp>
    <dsp:sp modelId="{01FF9139-78E6-49DB-8E46-EF784CDF1E69}">
      <dsp:nvSpPr>
        <dsp:cNvPr id="0" name=""/>
        <dsp:cNvSpPr/>
      </dsp:nvSpPr>
      <dsp:spPr>
        <a:xfrm rot="16206087">
          <a:off x="2715978" y="1219853"/>
          <a:ext cx="373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9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49264-5318-4D57-99E0-0BC1E90A66AA}">
      <dsp:nvSpPr>
        <dsp:cNvPr id="0" name=""/>
        <dsp:cNvSpPr/>
      </dsp:nvSpPr>
      <dsp:spPr>
        <a:xfrm>
          <a:off x="1787867" y="216029"/>
          <a:ext cx="2232252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Policy makers/funding bodies</a:t>
          </a:r>
          <a:endParaRPr lang="en-GB" sz="1800" kern="1200" dirty="0"/>
        </a:p>
      </dsp:txBody>
      <dsp:txXfrm>
        <a:off x="1787867" y="216029"/>
        <a:ext cx="2232252" cy="816864"/>
      </dsp:txXfrm>
    </dsp:sp>
    <dsp:sp modelId="{5183BABB-4221-484A-B629-70C0D017FB44}">
      <dsp:nvSpPr>
        <dsp:cNvPr id="0" name=""/>
        <dsp:cNvSpPr/>
      </dsp:nvSpPr>
      <dsp:spPr>
        <a:xfrm rot="21558689">
          <a:off x="3511115" y="2006895"/>
          <a:ext cx="364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98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48BBF-2CFF-48D3-AFB4-2AAE038F637F}">
      <dsp:nvSpPr>
        <dsp:cNvPr id="0" name=""/>
        <dsp:cNvSpPr/>
      </dsp:nvSpPr>
      <dsp:spPr>
        <a:xfrm>
          <a:off x="3876089" y="1584181"/>
          <a:ext cx="2012017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community</a:t>
          </a:r>
          <a:endParaRPr lang="en-GB" sz="3000" kern="1200" dirty="0"/>
        </a:p>
      </dsp:txBody>
      <dsp:txXfrm>
        <a:off x="3876089" y="1584181"/>
        <a:ext cx="2012017" cy="816864"/>
      </dsp:txXfrm>
    </dsp:sp>
    <dsp:sp modelId="{F1AD6610-FB10-4D6C-B10E-705696E30ED3}">
      <dsp:nvSpPr>
        <dsp:cNvPr id="0" name=""/>
        <dsp:cNvSpPr/>
      </dsp:nvSpPr>
      <dsp:spPr>
        <a:xfrm rot="10713659">
          <a:off x="1834079" y="2037478"/>
          <a:ext cx="457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9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F3243-7AA2-4439-98D1-8516502D4C1B}">
      <dsp:nvSpPr>
        <dsp:cNvPr id="0" name=""/>
        <dsp:cNvSpPr/>
      </dsp:nvSpPr>
      <dsp:spPr>
        <a:xfrm>
          <a:off x="131676" y="1656179"/>
          <a:ext cx="1702475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employers</a:t>
          </a:r>
          <a:endParaRPr lang="en-GB" sz="2700" kern="1200" dirty="0"/>
        </a:p>
      </dsp:txBody>
      <dsp:txXfrm>
        <a:off x="131676" y="1656179"/>
        <a:ext cx="1702475" cy="8168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A857F4-5182-42DD-8206-9CD070474FDA}">
      <dsp:nvSpPr>
        <dsp:cNvPr id="0" name=""/>
        <dsp:cNvSpPr/>
      </dsp:nvSpPr>
      <dsp:spPr>
        <a:xfrm>
          <a:off x="2016708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College values</a:t>
          </a:r>
          <a:endParaRPr lang="en-GB" sz="2100" kern="1200" dirty="0"/>
        </a:p>
      </dsp:txBody>
      <dsp:txXfrm>
        <a:off x="2016708" y="1828800"/>
        <a:ext cx="2235200" cy="2235200"/>
      </dsp:txXfrm>
    </dsp:sp>
    <dsp:sp modelId="{B3F3A55D-B5F0-43B6-84A4-AF1EE77E3188}">
      <dsp:nvSpPr>
        <dsp:cNvPr id="0" name=""/>
        <dsp:cNvSpPr/>
      </dsp:nvSpPr>
      <dsp:spPr>
        <a:xfrm>
          <a:off x="716228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PVS</a:t>
          </a:r>
          <a:endParaRPr lang="en-GB" sz="2100" kern="1200" dirty="0"/>
        </a:p>
      </dsp:txBody>
      <dsp:txXfrm>
        <a:off x="716228" y="1300480"/>
        <a:ext cx="1625600" cy="1625600"/>
      </dsp:txXfrm>
    </dsp:sp>
    <dsp:sp modelId="{F4352C74-69A7-48FC-9D9C-4047D20E1339}">
      <dsp:nvSpPr>
        <dsp:cNvPr id="0" name=""/>
        <dsp:cNvSpPr/>
      </dsp:nvSpPr>
      <dsp:spPr>
        <a:xfrm rot="20700000">
          <a:off x="1626729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Mission</a:t>
          </a:r>
          <a:endParaRPr lang="en-GB" sz="2100" kern="1200" dirty="0"/>
        </a:p>
      </dsp:txBody>
      <dsp:txXfrm>
        <a:off x="1976068" y="528320"/>
        <a:ext cx="894080" cy="894080"/>
      </dsp:txXfrm>
    </dsp:sp>
    <dsp:sp modelId="{24CA224C-C712-4F67-9EC5-F65677E578B5}">
      <dsp:nvSpPr>
        <dsp:cNvPr id="0" name=""/>
        <dsp:cNvSpPr/>
      </dsp:nvSpPr>
      <dsp:spPr>
        <a:xfrm>
          <a:off x="1843413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DE251-C1CD-47E8-9A81-8CE54A0A19C9}">
      <dsp:nvSpPr>
        <dsp:cNvPr id="0" name=""/>
        <dsp:cNvSpPr/>
      </dsp:nvSpPr>
      <dsp:spPr>
        <a:xfrm>
          <a:off x="428337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F5B98-8534-4802-9EBC-2591B83A2213}">
      <dsp:nvSpPr>
        <dsp:cNvPr id="0" name=""/>
        <dsp:cNvSpPr/>
      </dsp:nvSpPr>
      <dsp:spPr>
        <a:xfrm>
          <a:off x="1258308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08343-051F-44E5-A154-915156E7C88E}">
      <dsp:nvSpPr>
        <dsp:cNvPr id="0" name=""/>
        <dsp:cNvSpPr/>
      </dsp:nvSpPr>
      <dsp:spPr>
        <a:xfrm>
          <a:off x="743752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F9718-BC52-4DC0-AA18-3A5B09AC01FD}">
      <dsp:nvSpPr>
        <dsp:cNvPr id="0" name=""/>
        <dsp:cNvSpPr/>
      </dsp:nvSpPr>
      <dsp:spPr>
        <a:xfrm>
          <a:off x="2471934" y="1239913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Options drafted and put of for consultation with stakeholders</a:t>
          </a:r>
          <a:endParaRPr lang="en-GB" sz="1400" kern="1200" dirty="0"/>
        </a:p>
      </dsp:txBody>
      <dsp:txXfrm>
        <a:off x="2471934" y="1239913"/>
        <a:ext cx="2641600" cy="722312"/>
      </dsp:txXfrm>
    </dsp:sp>
    <dsp:sp modelId="{710D0677-5C45-456E-9685-F9DFF81F189C}">
      <dsp:nvSpPr>
        <dsp:cNvPr id="0" name=""/>
        <dsp:cNvSpPr/>
      </dsp:nvSpPr>
      <dsp:spPr>
        <a:xfrm>
          <a:off x="2831984" y="224802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Discussed by the Board at a Strategic Forum</a:t>
          </a:r>
          <a:endParaRPr lang="en-GB" sz="1400" kern="1200" dirty="0"/>
        </a:p>
      </dsp:txBody>
      <dsp:txXfrm>
        <a:off x="2831984" y="2248021"/>
        <a:ext cx="2641600" cy="722312"/>
      </dsp:txXfrm>
    </dsp:sp>
    <dsp:sp modelId="{3AF1E037-851B-4CBF-90D2-3D173CE2E29E}">
      <dsp:nvSpPr>
        <dsp:cNvPr id="0" name=""/>
        <dsp:cNvSpPr/>
      </dsp:nvSpPr>
      <dsp:spPr>
        <a:xfrm>
          <a:off x="3264017" y="3184124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Research undertaken by Clerk</a:t>
          </a:r>
          <a:endParaRPr lang="en-GB" sz="1400" kern="1200" dirty="0"/>
        </a:p>
      </dsp:txBody>
      <dsp:txXfrm>
        <a:off x="3264017" y="3184124"/>
        <a:ext cx="2641600" cy="722312"/>
      </dsp:txXfrm>
    </dsp:sp>
    <dsp:sp modelId="{7E0780D7-3C35-4B5D-AA0A-5D46EAA548B6}">
      <dsp:nvSpPr>
        <dsp:cNvPr id="0" name=""/>
        <dsp:cNvSpPr/>
      </dsp:nvSpPr>
      <dsp:spPr>
        <a:xfrm>
          <a:off x="1895880" y="231802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Final wording adopted by the Board as part of the Strategic Plan</a:t>
          </a:r>
          <a:endParaRPr lang="en-GB" sz="1400" kern="1200" dirty="0"/>
        </a:p>
      </dsp:txBody>
      <dsp:txXfrm>
        <a:off x="1895880" y="231802"/>
        <a:ext cx="2641600" cy="722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34ABE-98A2-44CC-AE72-7A2078B2CD9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5CE-8C63-4D96-8797-3D72679002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6252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4429132"/>
            <a:ext cx="6306546" cy="461665"/>
          </a:xfrm>
        </p:spPr>
        <p:txBody>
          <a:bodyPr wrap="square" lIns="0" tIns="0" rIns="0" bIns="0">
            <a:spAutoFit/>
          </a:bodyPr>
          <a:lstStyle>
            <a:lvl1pPr algn="l">
              <a:defRPr sz="3000" b="1" i="0" baseline="0">
                <a:solidFill>
                  <a:srgbClr val="E9751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PowerPoint title</a:t>
            </a:r>
            <a:endParaRPr lang="en-GB" dirty="0"/>
          </a:p>
        </p:txBody>
      </p:sp>
      <p:pic>
        <p:nvPicPr>
          <p:cNvPr id="14" name="Picture 13" descr="LSI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67984" y="0"/>
            <a:ext cx="3176016" cy="1621536"/>
          </a:xfrm>
          <a:prstGeom prst="rect">
            <a:avLst/>
          </a:prstGeom>
        </p:spPr>
      </p:pic>
      <p:pic>
        <p:nvPicPr>
          <p:cNvPr id="4" name="Picture 3" descr="cov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3607" y="2071678"/>
            <a:ext cx="8480393" cy="143844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29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6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None/>
              <a:defRPr sz="2400" b="1" i="0" baseline="0">
                <a:solidFill>
                  <a:schemeClr val="tx1"/>
                </a:solidFill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25000"/>
              <a:buFont typeface="Arial" pitchFamily="34" charset="0"/>
              <a:buChar char="•"/>
              <a:tabLst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Bullet point title</a:t>
            </a:r>
          </a:p>
          <a:p>
            <a:pPr lvl="1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67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Information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38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, charts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Click to add text or content (chart, image or video)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5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90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4429132"/>
            <a:ext cx="6306546" cy="461665"/>
          </a:xfrm>
        </p:spPr>
        <p:txBody>
          <a:bodyPr wrap="square" lIns="0" tIns="0" rIns="0" bIns="0">
            <a:spAutoFit/>
          </a:bodyPr>
          <a:lstStyle>
            <a:lvl1pPr algn="l">
              <a:defRPr sz="3000" b="1" i="0" baseline="0">
                <a:solidFill>
                  <a:srgbClr val="E9751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PowerPoint title</a:t>
            </a:r>
            <a:endParaRPr lang="en-GB" dirty="0"/>
          </a:p>
        </p:txBody>
      </p:sp>
      <p:pic>
        <p:nvPicPr>
          <p:cNvPr id="14" name="Picture 13" descr="LSI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67984" y="0"/>
            <a:ext cx="3176016" cy="1621536"/>
          </a:xfrm>
          <a:prstGeom prst="rect">
            <a:avLst/>
          </a:prstGeom>
        </p:spPr>
      </p:pic>
      <p:pic>
        <p:nvPicPr>
          <p:cNvPr id="4" name="Picture 3" descr="cov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3607" y="2071678"/>
            <a:ext cx="8480393" cy="143844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67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None/>
              <a:defRPr sz="2400" b="1" i="0" baseline="0">
                <a:solidFill>
                  <a:schemeClr val="tx1"/>
                </a:solidFill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25000"/>
              <a:buFont typeface="Arial" pitchFamily="34" charset="0"/>
              <a:buChar char="•"/>
              <a:tabLst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Bullet point title</a:t>
            </a:r>
          </a:p>
          <a:p>
            <a:pPr lvl="1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81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Information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221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, charts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 b="1" i="0" baseline="0">
                <a:solidFill>
                  <a:schemeClr val="tx1"/>
                </a:solidFill>
              </a:defRPr>
            </a:lvl1pPr>
            <a:lvl2pPr marL="18000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2000" baseline="0">
                <a:solidFill>
                  <a:srgbClr val="E97511"/>
                </a:solidFill>
                <a:latin typeface="Arial" pitchFamily="34" charset="0"/>
              </a:defRPr>
            </a:lvl2pPr>
          </a:lstStyle>
          <a:p>
            <a:pPr lvl="0"/>
            <a:r>
              <a:rPr lang="en-US" dirty="0" smtClean="0"/>
              <a:t>Click to add text or content (chart, image or video)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0073" y="797272"/>
            <a:ext cx="5072098" cy="1588"/>
          </a:xfrm>
          <a:prstGeom prst="line">
            <a:avLst/>
          </a:prstGeom>
          <a:ln w="12700">
            <a:solidFill>
              <a:srgbClr val="B0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46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8229600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 and content (picture or graph)</a:t>
            </a:r>
          </a:p>
        </p:txBody>
      </p:sp>
      <p:pic>
        <p:nvPicPr>
          <p:cNvPr id="8" name="Picture 7" descr="LSIS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17346" y="0"/>
            <a:ext cx="2826654" cy="14431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83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rgbClr val="E97511"/>
          </a:solidFill>
          <a:latin typeface="Arial" pitchFamily="34" charset="0"/>
          <a:ea typeface="+mj-ea"/>
          <a:cs typeface="+mj-cs"/>
        </a:defRPr>
      </a:lvl1pPr>
    </p:titleStyle>
    <p:bodyStyle>
      <a:lvl1pPr marL="0" indent="-252000" algn="l" defTabSz="914400" rtl="0" eaLnBrk="1" latinLnBrk="0" hangingPunct="1">
        <a:spcBef>
          <a:spcPct val="20000"/>
        </a:spcBef>
        <a:buSzPct val="150000"/>
        <a:buFont typeface="Arial" pitchFamily="34" charset="0"/>
        <a:buNone/>
        <a:defRPr sz="2400" b="1" i="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40000" indent="-180000" algn="l" defTabSz="914400" rtl="0" eaLnBrk="1" latinLnBrk="0" hangingPunct="1">
        <a:spcBef>
          <a:spcPct val="20000"/>
        </a:spcBef>
        <a:buSzPct val="125000"/>
        <a:buFont typeface="Arial" pitchFamily="34" charset="0"/>
        <a:buChar char="•"/>
        <a:defRPr sz="2000" kern="1200" baseline="0">
          <a:solidFill>
            <a:srgbClr val="E9751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924" y="232348"/>
            <a:ext cx="6115064" cy="5715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8229600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 and content (picture or graph)</a:t>
            </a:r>
          </a:p>
        </p:txBody>
      </p:sp>
      <p:pic>
        <p:nvPicPr>
          <p:cNvPr id="8" name="Picture 7" descr="LSIS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17346" y="0"/>
            <a:ext cx="2826654" cy="14431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8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rgbClr val="E97511"/>
          </a:solidFill>
          <a:latin typeface="Arial" pitchFamily="34" charset="0"/>
          <a:ea typeface="+mj-ea"/>
          <a:cs typeface="+mj-cs"/>
        </a:defRPr>
      </a:lvl1pPr>
    </p:titleStyle>
    <p:bodyStyle>
      <a:lvl1pPr marL="0" indent="-252000" algn="l" defTabSz="914400" rtl="0" eaLnBrk="1" latinLnBrk="0" hangingPunct="1">
        <a:spcBef>
          <a:spcPct val="20000"/>
        </a:spcBef>
        <a:buSzPct val="150000"/>
        <a:buFont typeface="Arial" pitchFamily="34" charset="0"/>
        <a:buNone/>
        <a:defRPr sz="2400" b="1" i="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40000" indent="-180000" algn="l" defTabSz="914400" rtl="0" eaLnBrk="1" latinLnBrk="0" hangingPunct="1">
        <a:spcBef>
          <a:spcPct val="20000"/>
        </a:spcBef>
        <a:buSzPct val="125000"/>
        <a:buFont typeface="Arial" pitchFamily="34" charset="0"/>
        <a:buChar char="•"/>
        <a:defRPr sz="2000" kern="1200" baseline="0">
          <a:solidFill>
            <a:srgbClr val="E9751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harity-comission.gov.uk/Charity_requirements_guidance/Charity_essentials/Public_benefit/pbeduc.aspx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736636"/>
            <a:ext cx="7961538" cy="1846659"/>
          </a:xfrm>
        </p:spPr>
        <p:txBody>
          <a:bodyPr/>
          <a:lstStyle/>
          <a:p>
            <a:r>
              <a:rPr lang="en-GB" dirty="0" err="1" smtClean="0"/>
              <a:t>UCU</a:t>
            </a:r>
            <a:r>
              <a:rPr lang="en-GB" dirty="0" smtClean="0"/>
              <a:t>-</a:t>
            </a:r>
            <a:r>
              <a:rPr lang="en-GB" dirty="0" err="1" smtClean="0"/>
              <a:t>LSIS</a:t>
            </a:r>
            <a:r>
              <a:rPr lang="en-GB" dirty="0" smtClean="0"/>
              <a:t>-Unison Staff Governors’ Conference</a:t>
            </a:r>
            <a:br>
              <a:rPr lang="en-GB" dirty="0" smtClean="0"/>
            </a:br>
            <a:r>
              <a:rPr lang="en-GB" dirty="0" smtClean="0"/>
              <a:t>3 December 2012</a:t>
            </a:r>
            <a:br>
              <a:rPr lang="en-GB" dirty="0" smtClean="0"/>
            </a:br>
            <a:r>
              <a:rPr lang="en-GB" dirty="0" smtClean="0"/>
              <a:t>Public Value Statements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3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70986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AoC</a:t>
            </a:r>
            <a:r>
              <a:rPr lang="en-GB" sz="2400" dirty="0" smtClean="0"/>
              <a:t> Governance Briefing 07/12:</a:t>
            </a:r>
          </a:p>
          <a:p>
            <a:r>
              <a:rPr lang="en-GB" sz="2400" dirty="0" err="1" smtClean="0"/>
              <a:t>AoC</a:t>
            </a:r>
            <a:r>
              <a:rPr lang="en-GB" sz="2400" dirty="0" smtClean="0"/>
              <a:t> Paper - Colleges Engagement with Communities</a:t>
            </a:r>
          </a:p>
          <a:p>
            <a:r>
              <a:rPr lang="en-GB" sz="2400" dirty="0" err="1" smtClean="0"/>
              <a:t>AoC</a:t>
            </a:r>
            <a:r>
              <a:rPr lang="en-GB" sz="2400" dirty="0" smtClean="0"/>
              <a:t> Governance Portfolio Group - Guidance to Colleges on a ‘Public Value Statement’</a:t>
            </a:r>
          </a:p>
          <a:p>
            <a:endParaRPr lang="en-GB" sz="2400" dirty="0"/>
          </a:p>
          <a:p>
            <a:r>
              <a:rPr lang="en-GB" sz="2400" dirty="0" smtClean="0"/>
              <a:t>Charity Commission Guidance on Reporting Public Benefit (</a:t>
            </a:r>
            <a:r>
              <a:rPr lang="en-GB" sz="2400" dirty="0" smtClean="0">
                <a:hlinkClick r:id="rId2"/>
              </a:rPr>
              <a:t>http:charity-comission.gov.uk/Charity_requirements_guidance/Charity_essentials/Public_benefit/pbeduc.aspx</a:t>
            </a:r>
            <a:r>
              <a:rPr lang="en-GB" sz="2400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774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bit about us …..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5090" y="126876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Carlisle College:</a:t>
            </a:r>
          </a:p>
          <a:p>
            <a:endParaRPr lang="en-GB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Is situated in the North West of England, just south of the Scottish Border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Is a general FE college serving a community of learners which is both urban and deeply rural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Has a turnover of about £11m</a:t>
            </a:r>
          </a:p>
          <a:p>
            <a:endParaRPr lang="en-GB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46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Value Statement – Why?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English Colleges’ Foundation Code of Governance states:</a:t>
            </a:r>
          </a:p>
          <a:p>
            <a:r>
              <a:rPr lang="en-GB" sz="2400" dirty="0" smtClean="0"/>
              <a:t>“1.8 – The governing body is accountable to its learners, to the wider community it serves and to other stakeholders…. It should agree and maintain a public value statement that describes how the college seeks to add value to the social, economic and physical well-being of the community it serves.”</a:t>
            </a:r>
          </a:p>
          <a:p>
            <a:endParaRPr lang="en-GB" sz="2400" dirty="0"/>
          </a:p>
          <a:p>
            <a:r>
              <a:rPr lang="en-GB" sz="2400" b="1" dirty="0" smtClean="0"/>
              <a:t>Colleges are exempt charities </a:t>
            </a:r>
            <a:r>
              <a:rPr lang="en-GB" sz="2400" dirty="0" smtClean="0"/>
              <a:t>– they have a duty to demonstrate how they provide a benefit to the public in return for their charitable status.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70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 </a:t>
            </a:r>
            <a:r>
              <a:rPr lang="en-GB" dirty="0" err="1" smtClean="0"/>
              <a:t>PVS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is a statement which defines the value of an educational initiative to those who do not directly benefit from that initiative.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474787444"/>
              </p:ext>
            </p:extLst>
          </p:nvPr>
        </p:nvGraphicFramePr>
        <p:xfrm>
          <a:off x="141598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93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PVS</a:t>
            </a:r>
            <a:r>
              <a:rPr lang="en-GB" dirty="0" smtClean="0"/>
              <a:t> – An explanation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Mark H Moore, Hauser Professor on Non-profit Organisations at Harvard, ‘Creating Public Value: Strategic Management in Government 1995</a:t>
            </a:r>
          </a:p>
          <a:p>
            <a:endParaRPr lang="en-GB" sz="2400" dirty="0"/>
          </a:p>
          <a:p>
            <a:r>
              <a:rPr lang="en-GB" sz="2400" dirty="0" smtClean="0"/>
              <a:t>Private Sector – companies offer products for sale to maximise profits, where profits = value for shareholders</a:t>
            </a:r>
          </a:p>
          <a:p>
            <a:endParaRPr lang="en-GB" sz="2400" dirty="0"/>
          </a:p>
          <a:p>
            <a:r>
              <a:rPr lang="en-GB" sz="2400" dirty="0" smtClean="0"/>
              <a:t>Non-profit sector – organisations offer services (e.g. education) for the benefit of the community, which may be funded in whole or part by the public purse.  Therefore value to stakeholders = demonstration of public benefit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0076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Accountability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948635417"/>
              </p:ext>
            </p:extLst>
          </p:nvPr>
        </p:nvGraphicFramePr>
        <p:xfrm>
          <a:off x="141598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8546" y="1532446"/>
            <a:ext cx="7651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PVS</a:t>
            </a:r>
            <a:r>
              <a:rPr lang="en-GB" dirty="0" smtClean="0"/>
              <a:t> should allow the college to demonstrate both vertical and horizontal accountability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551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it fit?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871796656"/>
              </p:ext>
            </p:extLst>
          </p:nvPr>
        </p:nvGraphicFramePr>
        <p:xfrm>
          <a:off x="4283968" y="2276872"/>
          <a:ext cx="4439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340768"/>
            <a:ext cx="36724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Needs to be readily accessible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Regularly reviewed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Linked to vision, mission and key strategic aims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Needs to be easily understood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Carlisle Corporation decided that the most appropriate place for it was just below the mission statement in the strategic plan.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9181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Carlisle’s </a:t>
            </a:r>
            <a:r>
              <a:rPr lang="en-GB" dirty="0" err="1" smtClean="0"/>
              <a:t>PVS</a:t>
            </a:r>
            <a:r>
              <a:rPr lang="en-GB" dirty="0" smtClean="0"/>
              <a:t> – our process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3260899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992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Carlisle – Our </a:t>
            </a:r>
            <a:r>
              <a:rPr lang="en-GB" dirty="0" err="1" smtClean="0"/>
              <a:t>PVS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© LSIS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Mission Statement</a:t>
            </a:r>
          </a:p>
          <a:p>
            <a:r>
              <a:rPr lang="en-GB" dirty="0"/>
              <a:t>To be recognised as an outstanding and inclusive College providing life changing skills and </a:t>
            </a:r>
            <a:r>
              <a:rPr lang="en-GB" dirty="0" smtClean="0"/>
              <a:t>experiences</a:t>
            </a:r>
            <a:endParaRPr lang="en-GB" dirty="0"/>
          </a:p>
          <a:p>
            <a:r>
              <a:rPr lang="en-GB" b="1" dirty="0"/>
              <a:t>Public Value Statement</a:t>
            </a:r>
            <a:endParaRPr lang="en-GB" dirty="0"/>
          </a:p>
          <a:p>
            <a:r>
              <a:rPr lang="en-GB" dirty="0"/>
              <a:t>Carlisle College contributes to the social, economic, physical and cultural well-being of the community it serves through the delivery of education, training and learning to support the development of individuals and </a:t>
            </a:r>
            <a:r>
              <a:rPr lang="en-GB" dirty="0" smtClean="0"/>
              <a:t>businesses</a:t>
            </a:r>
            <a:r>
              <a:rPr lang="en-GB" dirty="0"/>
              <a:t> </a:t>
            </a:r>
          </a:p>
        </p:txBody>
      </p:sp>
      <p:pic>
        <p:nvPicPr>
          <p:cNvPr id="1026" name="Picture 2" descr="core valu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84061"/>
            <a:ext cx="3810000" cy="377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80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orange master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orange master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495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Template orange master v2</vt:lpstr>
      <vt:lpstr>1_Template orange master v2</vt:lpstr>
      <vt:lpstr>UCU-LSIS-Unison Staff Governors’ Conference 3 December 2012 Public Value Statements</vt:lpstr>
      <vt:lpstr>A bit about us …..</vt:lpstr>
      <vt:lpstr>Public Value Statement – Why?</vt:lpstr>
      <vt:lpstr>What is  PVS?</vt:lpstr>
      <vt:lpstr>PVS – An explanation</vt:lpstr>
      <vt:lpstr>Accountability</vt:lpstr>
      <vt:lpstr>Where does it fit?</vt:lpstr>
      <vt:lpstr>Carlisle’s PVS – our process</vt:lpstr>
      <vt:lpstr>Carlisle – Our PVS</vt:lpstr>
      <vt:lpstr>Further Reading</vt:lpstr>
    </vt:vector>
  </TitlesOfParts>
  <Company>Carlisle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LSIS Introductory Award for Clerks in the FE Sector.  Day 1 Assignment</dc:title>
  <dc:creator>Administrator</dc:creator>
  <cp:lastModifiedBy>NONE</cp:lastModifiedBy>
  <cp:revision>30</cp:revision>
  <cp:lastPrinted>2012-06-15T13:02:30Z</cp:lastPrinted>
  <dcterms:created xsi:type="dcterms:W3CDTF">2012-05-04T15:26:16Z</dcterms:created>
  <dcterms:modified xsi:type="dcterms:W3CDTF">2012-12-03T10:19:16Z</dcterms:modified>
</cp:coreProperties>
</file>